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0"/>
  </p:notesMasterIdLst>
  <p:handoutMasterIdLst>
    <p:handoutMasterId r:id="rId21"/>
  </p:handoutMasterIdLst>
  <p:sldIdLst>
    <p:sldId id="302" r:id="rId5"/>
    <p:sldId id="531" r:id="rId6"/>
    <p:sldId id="539" r:id="rId7"/>
    <p:sldId id="298" r:id="rId8"/>
    <p:sldId id="529" r:id="rId9"/>
    <p:sldId id="530" r:id="rId10"/>
    <p:sldId id="532" r:id="rId11"/>
    <p:sldId id="533" r:id="rId12"/>
    <p:sldId id="534" r:id="rId13"/>
    <p:sldId id="535" r:id="rId14"/>
    <p:sldId id="540" r:id="rId15"/>
    <p:sldId id="536" r:id="rId16"/>
    <p:sldId id="537" r:id="rId17"/>
    <p:sldId id="538" r:id="rId18"/>
    <p:sldId id="274" r:id="rId1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E0DE"/>
    <a:srgbClr val="F8DDC4"/>
    <a:srgbClr val="E7B953"/>
    <a:srgbClr val="177E89"/>
    <a:srgbClr val="F8F4EF"/>
    <a:srgbClr val="79A83D"/>
    <a:srgbClr val="E457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99DBBF-A1E6-4296-9CCF-38F6AEEE359E}" v="116" dt="2026-10-05T22:37:07.141"/>
  </p1510:revLst>
</p1510:revInfo>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2" autoAdjust="0"/>
    <p:restoredTop sz="75283" autoAdjust="0"/>
  </p:normalViewPr>
  <p:slideViewPr>
    <p:cSldViewPr snapToGrid="0">
      <p:cViewPr varScale="1">
        <p:scale>
          <a:sx n="163" d="100"/>
          <a:sy n="163" d="100"/>
        </p:scale>
        <p:origin x="1616" y="8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19" d="100"/>
          <a:sy n="119" d="100"/>
        </p:scale>
        <p:origin x="4992" y="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Barker" userId="e177c9d3-3c5b-4e17-8904-d8c8900967ff" providerId="ADAL" clId="{9A5D8278-4981-4F14-A9EC-0A73D6EA0064}"/>
    <pc:docChg chg="addSld modSld sldOrd">
      <pc:chgData name="Adam Barker" userId="e177c9d3-3c5b-4e17-8904-d8c8900967ff" providerId="ADAL" clId="{9A5D8278-4981-4F14-A9EC-0A73D6EA0064}" dt="2026-10-05T22:37:07.141" v="118" actId="20578"/>
      <pc:docMkLst>
        <pc:docMk/>
      </pc:docMkLst>
      <pc:sldChg chg="addSp modSp modAnim">
        <pc:chgData name="Adam Barker" userId="e177c9d3-3c5b-4e17-8904-d8c8900967ff" providerId="ADAL" clId="{9A5D8278-4981-4F14-A9EC-0A73D6EA0064}" dt="2026-10-05T00:33:05.644" v="18"/>
        <pc:sldMkLst>
          <pc:docMk/>
          <pc:sldMk cId="376532554" sldId="298"/>
        </pc:sldMkLst>
        <pc:spChg chg="mod">
          <ac:chgData name="Adam Barker" userId="e177c9d3-3c5b-4e17-8904-d8c8900967ff" providerId="ADAL" clId="{9A5D8278-4981-4F14-A9EC-0A73D6EA0064}" dt="2026-10-05T00:31:55.259" v="15" actId="164"/>
          <ac:spMkLst>
            <pc:docMk/>
            <pc:sldMk cId="376532554" sldId="298"/>
            <ac:spMk id="7" creationId="{42551C5C-FC89-3A46-8F7B-C9921A2BE7DE}"/>
          </ac:spMkLst>
        </pc:spChg>
        <pc:spChg chg="mod">
          <ac:chgData name="Adam Barker" userId="e177c9d3-3c5b-4e17-8904-d8c8900967ff" providerId="ADAL" clId="{9A5D8278-4981-4F14-A9EC-0A73D6EA0064}" dt="2026-10-05T00:31:55.259" v="15" actId="164"/>
          <ac:spMkLst>
            <pc:docMk/>
            <pc:sldMk cId="376532554" sldId="298"/>
            <ac:spMk id="17" creationId="{B324DB86-7B59-B3EC-BFEE-913CB8611D05}"/>
          </ac:spMkLst>
        </pc:spChg>
        <pc:spChg chg="add mod">
          <ac:chgData name="Adam Barker" userId="e177c9d3-3c5b-4e17-8904-d8c8900967ff" providerId="ADAL" clId="{9A5D8278-4981-4F14-A9EC-0A73D6EA0064}" dt="2026-10-05T00:31:55.259" v="15" actId="164"/>
          <ac:spMkLst>
            <pc:docMk/>
            <pc:sldMk cId="376532554" sldId="298"/>
            <ac:spMk id="26" creationId="{5FE9F8B8-CFB3-E037-AE5F-5C9D6DAE800D}"/>
          </ac:spMkLst>
        </pc:spChg>
        <pc:spChg chg="add mod">
          <ac:chgData name="Adam Barker" userId="e177c9d3-3c5b-4e17-8904-d8c8900967ff" providerId="ADAL" clId="{9A5D8278-4981-4F14-A9EC-0A73D6EA0064}" dt="2026-10-04T23:15:07.923" v="4" actId="571"/>
          <ac:spMkLst>
            <pc:docMk/>
            <pc:sldMk cId="376532554" sldId="298"/>
            <ac:spMk id="27" creationId="{81915091-DC99-399A-02D9-2E6A82F17A85}"/>
          </ac:spMkLst>
        </pc:spChg>
        <pc:spChg chg="add mod">
          <ac:chgData name="Adam Barker" userId="e177c9d3-3c5b-4e17-8904-d8c8900967ff" providerId="ADAL" clId="{9A5D8278-4981-4F14-A9EC-0A73D6EA0064}" dt="2026-10-04T23:18:10.824" v="5" actId="571"/>
          <ac:spMkLst>
            <pc:docMk/>
            <pc:sldMk cId="376532554" sldId="298"/>
            <ac:spMk id="28" creationId="{EFC04964-E847-4E83-4D8D-B86D48EBA202}"/>
          </ac:spMkLst>
        </pc:spChg>
        <pc:spChg chg="add mod">
          <ac:chgData name="Adam Barker" userId="e177c9d3-3c5b-4e17-8904-d8c8900967ff" providerId="ADAL" clId="{9A5D8278-4981-4F14-A9EC-0A73D6EA0064}" dt="2026-10-04T23:19:24.102" v="6" actId="571"/>
          <ac:spMkLst>
            <pc:docMk/>
            <pc:sldMk cId="376532554" sldId="298"/>
            <ac:spMk id="29" creationId="{2C4BDBA4-A175-89CA-0378-C7A7D730A2F3}"/>
          </ac:spMkLst>
        </pc:spChg>
        <pc:spChg chg="add mod">
          <ac:chgData name="Adam Barker" userId="e177c9d3-3c5b-4e17-8904-d8c8900967ff" providerId="ADAL" clId="{9A5D8278-4981-4F14-A9EC-0A73D6EA0064}" dt="2026-10-05T00:31:55.259" v="15" actId="164"/>
          <ac:spMkLst>
            <pc:docMk/>
            <pc:sldMk cId="376532554" sldId="298"/>
            <ac:spMk id="30" creationId="{E19CE3F3-2A1C-7A77-3C1A-5D82F21897E2}"/>
          </ac:spMkLst>
        </pc:spChg>
        <pc:spChg chg="add mod">
          <ac:chgData name="Adam Barker" userId="e177c9d3-3c5b-4e17-8904-d8c8900967ff" providerId="ADAL" clId="{9A5D8278-4981-4F14-A9EC-0A73D6EA0064}" dt="2026-10-05T00:31:55.259" v="15" actId="164"/>
          <ac:spMkLst>
            <pc:docMk/>
            <pc:sldMk cId="376532554" sldId="298"/>
            <ac:spMk id="31" creationId="{0D854AC3-C94C-E1BE-A334-FB7D60463ABB}"/>
          </ac:spMkLst>
        </pc:spChg>
        <pc:spChg chg="add mod">
          <ac:chgData name="Adam Barker" userId="e177c9d3-3c5b-4e17-8904-d8c8900967ff" providerId="ADAL" clId="{9A5D8278-4981-4F14-A9EC-0A73D6EA0064}" dt="2026-10-04T23:27:29.587" v="9" actId="571"/>
          <ac:spMkLst>
            <pc:docMk/>
            <pc:sldMk cId="376532554" sldId="298"/>
            <ac:spMk id="32" creationId="{AA0E966B-10F3-6A74-CB75-D57322B0250B}"/>
          </ac:spMkLst>
        </pc:spChg>
        <pc:spChg chg="add mod">
          <ac:chgData name="Adam Barker" userId="e177c9d3-3c5b-4e17-8904-d8c8900967ff" providerId="ADAL" clId="{9A5D8278-4981-4F14-A9EC-0A73D6EA0064}" dt="2026-10-05T00:32:04.402" v="16" actId="164"/>
          <ac:spMkLst>
            <pc:docMk/>
            <pc:sldMk cId="376532554" sldId="298"/>
            <ac:spMk id="33" creationId="{A36FE739-683A-EEAE-E719-A143C841EDB0}"/>
          </ac:spMkLst>
        </pc:spChg>
        <pc:spChg chg="add mod">
          <ac:chgData name="Adam Barker" userId="e177c9d3-3c5b-4e17-8904-d8c8900967ff" providerId="ADAL" clId="{9A5D8278-4981-4F14-A9EC-0A73D6EA0064}" dt="2026-10-05T00:32:04.402" v="16" actId="164"/>
          <ac:spMkLst>
            <pc:docMk/>
            <pc:sldMk cId="376532554" sldId="298"/>
            <ac:spMk id="34" creationId="{75685EA4-7AD9-DDA1-2763-26D2B5752C43}"/>
          </ac:spMkLst>
        </pc:spChg>
        <pc:spChg chg="add mod">
          <ac:chgData name="Adam Barker" userId="e177c9d3-3c5b-4e17-8904-d8c8900967ff" providerId="ADAL" clId="{9A5D8278-4981-4F14-A9EC-0A73D6EA0064}" dt="2026-10-05T00:32:04.402" v="16" actId="164"/>
          <ac:spMkLst>
            <pc:docMk/>
            <pc:sldMk cId="376532554" sldId="298"/>
            <ac:spMk id="35" creationId="{8D7D0450-7821-E1D9-D1EE-10C73ADF2C42}"/>
          </ac:spMkLst>
        </pc:spChg>
        <pc:spChg chg="add mod">
          <ac:chgData name="Adam Barker" userId="e177c9d3-3c5b-4e17-8904-d8c8900967ff" providerId="ADAL" clId="{9A5D8278-4981-4F14-A9EC-0A73D6EA0064}" dt="2026-10-05T00:32:04.402" v="16" actId="164"/>
          <ac:spMkLst>
            <pc:docMk/>
            <pc:sldMk cId="376532554" sldId="298"/>
            <ac:spMk id="36" creationId="{A4252A49-6401-6EF9-8263-F8BFB22AA341}"/>
          </ac:spMkLst>
        </pc:spChg>
        <pc:grpChg chg="add mod">
          <ac:chgData name="Adam Barker" userId="e177c9d3-3c5b-4e17-8904-d8c8900967ff" providerId="ADAL" clId="{9A5D8278-4981-4F14-A9EC-0A73D6EA0064}" dt="2026-10-05T00:31:55.259" v="15" actId="164"/>
          <ac:grpSpMkLst>
            <pc:docMk/>
            <pc:sldMk cId="376532554" sldId="298"/>
            <ac:grpSpMk id="37" creationId="{7C8A78E9-627A-16A1-C606-2AA777373BD1}"/>
          </ac:grpSpMkLst>
        </pc:grpChg>
        <pc:grpChg chg="add mod">
          <ac:chgData name="Adam Barker" userId="e177c9d3-3c5b-4e17-8904-d8c8900967ff" providerId="ADAL" clId="{9A5D8278-4981-4F14-A9EC-0A73D6EA0064}" dt="2026-10-05T00:32:04.402" v="16" actId="164"/>
          <ac:grpSpMkLst>
            <pc:docMk/>
            <pc:sldMk cId="376532554" sldId="298"/>
            <ac:grpSpMk id="38" creationId="{D5596945-7C60-BEA1-5E9F-BDA8591146EF}"/>
          </ac:grpSpMkLst>
        </pc:grpChg>
      </pc:sldChg>
      <pc:sldChg chg="addSp modSp">
        <pc:chgData name="Adam Barker" userId="e177c9d3-3c5b-4e17-8904-d8c8900967ff" providerId="ADAL" clId="{9A5D8278-4981-4F14-A9EC-0A73D6EA0064}" dt="2026-10-05T18:58:24.880" v="105"/>
        <pc:sldMkLst>
          <pc:docMk/>
          <pc:sldMk cId="4276957269" sldId="529"/>
        </pc:sldMkLst>
        <pc:spChg chg="add mod">
          <ac:chgData name="Adam Barker" userId="e177c9d3-3c5b-4e17-8904-d8c8900967ff" providerId="ADAL" clId="{9A5D8278-4981-4F14-A9EC-0A73D6EA0064}" dt="2026-10-04T23:11:14.779" v="0" actId="767"/>
          <ac:spMkLst>
            <pc:docMk/>
            <pc:sldMk cId="4276957269" sldId="529"/>
            <ac:spMk id="2" creationId="{A39D9D71-C859-7215-6B05-87EB8FC6F647}"/>
          </ac:spMkLst>
        </pc:spChg>
        <pc:spChg chg="add mod">
          <ac:chgData name="Adam Barker" userId="e177c9d3-3c5b-4e17-8904-d8c8900967ff" providerId="ADAL" clId="{9A5D8278-4981-4F14-A9EC-0A73D6EA0064}" dt="2026-10-05T04:00:35.902" v="27" actId="571"/>
          <ac:spMkLst>
            <pc:docMk/>
            <pc:sldMk cId="4276957269" sldId="529"/>
            <ac:spMk id="7" creationId="{747503C0-371D-F6EF-CF52-A0AD74C0A906}"/>
          </ac:spMkLst>
        </pc:spChg>
        <pc:spChg chg="add mod">
          <ac:chgData name="Adam Barker" userId="e177c9d3-3c5b-4e17-8904-d8c8900967ff" providerId="ADAL" clId="{9A5D8278-4981-4F14-A9EC-0A73D6EA0064}" dt="2026-10-05T04:20:19.877" v="37" actId="571"/>
          <ac:spMkLst>
            <pc:docMk/>
            <pc:sldMk cId="4276957269" sldId="529"/>
            <ac:spMk id="20" creationId="{404391F8-A13D-A3B3-71BA-6CA332447CEB}"/>
          </ac:spMkLst>
        </pc:spChg>
        <pc:picChg chg="add">
          <ac:chgData name="Adam Barker" userId="e177c9d3-3c5b-4e17-8904-d8c8900967ff" providerId="ADAL" clId="{9A5D8278-4981-4F14-A9EC-0A73D6EA0064}" dt="2026-10-05T04:12:21.443" v="30"/>
          <ac:picMkLst>
            <pc:docMk/>
            <pc:sldMk cId="4276957269" sldId="529"/>
            <ac:picMk id="12" creationId="{5EFA762C-C8FC-6BEA-3251-E558E5F93F89}"/>
          </ac:picMkLst>
        </pc:picChg>
        <pc:picChg chg="add">
          <ac:chgData name="Adam Barker" userId="e177c9d3-3c5b-4e17-8904-d8c8900967ff" providerId="ADAL" clId="{9A5D8278-4981-4F14-A9EC-0A73D6EA0064}" dt="2026-10-05T04:12:56.558" v="31"/>
          <ac:picMkLst>
            <pc:docMk/>
            <pc:sldMk cId="4276957269" sldId="529"/>
            <ac:picMk id="13" creationId="{CB2E1B1C-7735-0B55-B8A8-4D4A274EB80C}"/>
          </ac:picMkLst>
        </pc:picChg>
        <pc:picChg chg="add">
          <ac:chgData name="Adam Barker" userId="e177c9d3-3c5b-4e17-8904-d8c8900967ff" providerId="ADAL" clId="{9A5D8278-4981-4F14-A9EC-0A73D6EA0064}" dt="2026-10-05T04:13:51.027" v="32"/>
          <ac:picMkLst>
            <pc:docMk/>
            <pc:sldMk cId="4276957269" sldId="529"/>
            <ac:picMk id="14" creationId="{3B55E28E-A584-1815-448B-CE737C5A130E}"/>
          </ac:picMkLst>
        </pc:picChg>
        <pc:picChg chg="add">
          <ac:chgData name="Adam Barker" userId="e177c9d3-3c5b-4e17-8904-d8c8900967ff" providerId="ADAL" clId="{9A5D8278-4981-4F14-A9EC-0A73D6EA0064}" dt="2026-10-05T04:15:36.050" v="33"/>
          <ac:picMkLst>
            <pc:docMk/>
            <pc:sldMk cId="4276957269" sldId="529"/>
            <ac:picMk id="15" creationId="{C758FFE1-A0BC-3A6A-A4C5-2B6985E30CAF}"/>
          </ac:picMkLst>
        </pc:picChg>
        <pc:picChg chg="add">
          <ac:chgData name="Adam Barker" userId="e177c9d3-3c5b-4e17-8904-d8c8900967ff" providerId="ADAL" clId="{9A5D8278-4981-4F14-A9EC-0A73D6EA0064}" dt="2026-10-05T04:16:14.384" v="34"/>
          <ac:picMkLst>
            <pc:docMk/>
            <pc:sldMk cId="4276957269" sldId="529"/>
            <ac:picMk id="16" creationId="{734DC70A-0E87-6C85-F20D-4C90F2AABCF2}"/>
          </ac:picMkLst>
        </pc:picChg>
        <pc:picChg chg="add">
          <ac:chgData name="Adam Barker" userId="e177c9d3-3c5b-4e17-8904-d8c8900967ff" providerId="ADAL" clId="{9A5D8278-4981-4F14-A9EC-0A73D6EA0064}" dt="2026-10-05T04:17:37.194" v="35"/>
          <ac:picMkLst>
            <pc:docMk/>
            <pc:sldMk cId="4276957269" sldId="529"/>
            <ac:picMk id="17" creationId="{FCD7D52A-6179-A7EA-DEF2-EE58012322CB}"/>
          </ac:picMkLst>
        </pc:picChg>
        <pc:picChg chg="add">
          <ac:chgData name="Adam Barker" userId="e177c9d3-3c5b-4e17-8904-d8c8900967ff" providerId="ADAL" clId="{9A5D8278-4981-4F14-A9EC-0A73D6EA0064}" dt="2026-10-05T04:18:48.584" v="36"/>
          <ac:picMkLst>
            <pc:docMk/>
            <pc:sldMk cId="4276957269" sldId="529"/>
            <ac:picMk id="18" creationId="{5A139D72-7555-9D97-E44B-DC372BE00201}"/>
          </ac:picMkLst>
        </pc:picChg>
        <pc:picChg chg="add">
          <ac:chgData name="Adam Barker" userId="e177c9d3-3c5b-4e17-8904-d8c8900967ff" providerId="ADAL" clId="{9A5D8278-4981-4F14-A9EC-0A73D6EA0064}" dt="2026-10-05T18:58:24.880" v="105"/>
          <ac:picMkLst>
            <pc:docMk/>
            <pc:sldMk cId="4276957269" sldId="529"/>
            <ac:picMk id="21" creationId="{FA8D6B10-407A-CAB0-3D09-1BDED129D4DB}"/>
          </ac:picMkLst>
        </pc:picChg>
      </pc:sldChg>
      <pc:sldChg chg="addSp modSp add">
        <pc:chgData name="Adam Barker" userId="e177c9d3-3c5b-4e17-8904-d8c8900967ff" providerId="ADAL" clId="{9A5D8278-4981-4F14-A9EC-0A73D6EA0064}" dt="2026-10-05T22:37:07.141" v="118" actId="20578"/>
        <pc:sldMkLst>
          <pc:docMk/>
          <pc:sldMk cId="1764060428" sldId="530"/>
        </pc:sldMkLst>
        <pc:spChg chg="add mod">
          <ac:chgData name="Adam Barker" userId="e177c9d3-3c5b-4e17-8904-d8c8900967ff" providerId="ADAL" clId="{9A5D8278-4981-4F14-A9EC-0A73D6EA0064}" dt="2026-10-05T03:31:27.339" v="20" actId="571"/>
          <ac:spMkLst>
            <pc:docMk/>
            <pc:sldMk cId="1764060428" sldId="530"/>
            <ac:spMk id="6" creationId="{24113197-CFDB-AD3C-7AD9-F9C5CDA58F5A}"/>
          </ac:spMkLst>
        </pc:spChg>
        <pc:spChg chg="add mod">
          <ac:chgData name="Adam Barker" userId="e177c9d3-3c5b-4e17-8904-d8c8900967ff" providerId="ADAL" clId="{9A5D8278-4981-4F14-A9EC-0A73D6EA0064}" dt="2026-10-05T03:31:54.159" v="21" actId="571"/>
          <ac:spMkLst>
            <pc:docMk/>
            <pc:sldMk cId="1764060428" sldId="530"/>
            <ac:spMk id="7" creationId="{D90913B9-F0C8-3552-F036-7F3C815D7387}"/>
          </ac:spMkLst>
        </pc:spChg>
        <pc:spChg chg="add mod">
          <ac:chgData name="Adam Barker" userId="e177c9d3-3c5b-4e17-8904-d8c8900967ff" providerId="ADAL" clId="{9A5D8278-4981-4F14-A9EC-0A73D6EA0064}" dt="2026-10-05T03:35:00.004" v="26"/>
          <ac:spMkLst>
            <pc:docMk/>
            <pc:sldMk cId="1764060428" sldId="530"/>
            <ac:spMk id="8" creationId="{AE67C1F1-8610-12DD-A2C6-3E73C5D738A1}"/>
          </ac:spMkLst>
        </pc:spChg>
        <pc:spChg chg="add mod">
          <ac:chgData name="Adam Barker" userId="e177c9d3-3c5b-4e17-8904-d8c8900967ff" providerId="ADAL" clId="{9A5D8278-4981-4F14-A9EC-0A73D6EA0064}" dt="2026-10-05T22:37:07.141" v="118" actId="20578"/>
          <ac:spMkLst>
            <pc:docMk/>
            <pc:sldMk cId="1764060428" sldId="530"/>
            <ac:spMk id="9" creationId="{F7499837-1359-DB0D-5C1B-3E7ABFE25EC2}"/>
          </ac:spMkLst>
        </pc:spChg>
        <pc:spChg chg="add mod">
          <ac:chgData name="Adam Barker" userId="e177c9d3-3c5b-4e17-8904-d8c8900967ff" providerId="ADAL" clId="{9A5D8278-4981-4F14-A9EC-0A73D6EA0064}" dt="2026-10-05T03:33:15.861" v="24" actId="571"/>
          <ac:spMkLst>
            <pc:docMk/>
            <pc:sldMk cId="1764060428" sldId="530"/>
            <ac:spMk id="10" creationId="{BDB5BBB1-C0D1-8B76-E2D3-DE35788F3C74}"/>
          </ac:spMkLst>
        </pc:spChg>
      </pc:sldChg>
      <pc:sldChg chg="add ord">
        <pc:chgData name="Adam Barker" userId="e177c9d3-3c5b-4e17-8904-d8c8900967ff" providerId="ADAL" clId="{9A5D8278-4981-4F14-A9EC-0A73D6EA0064}" dt="2026-10-05T03:19:10.634" v="19"/>
        <pc:sldMkLst>
          <pc:docMk/>
          <pc:sldMk cId="2419243871" sldId="531"/>
        </pc:sldMkLst>
      </pc:sldChg>
      <pc:sldChg chg="modSp add">
        <pc:chgData name="Adam Barker" userId="e177c9d3-3c5b-4e17-8904-d8c8900967ff" providerId="ADAL" clId="{9A5D8278-4981-4F14-A9EC-0A73D6EA0064}" dt="2026-10-05T04:03:10.679" v="29"/>
        <pc:sldMkLst>
          <pc:docMk/>
          <pc:sldMk cId="3150880995" sldId="532"/>
        </pc:sldMkLst>
        <pc:spChg chg="mod">
          <ac:chgData name="Adam Barker" userId="e177c9d3-3c5b-4e17-8904-d8c8900967ff" providerId="ADAL" clId="{9A5D8278-4981-4F14-A9EC-0A73D6EA0064}" dt="2026-10-05T04:03:10.679" v="29"/>
          <ac:spMkLst>
            <pc:docMk/>
            <pc:sldMk cId="3150880995" sldId="532"/>
            <ac:spMk id="2" creationId="{9903909D-B798-287A-1B1E-94BEB65631B2}"/>
          </ac:spMkLst>
        </pc:spChg>
      </pc:sldChg>
      <pc:sldChg chg="addSp modSp add ord">
        <pc:chgData name="Adam Barker" userId="e177c9d3-3c5b-4e17-8904-d8c8900967ff" providerId="ADAL" clId="{9A5D8278-4981-4F14-A9EC-0A73D6EA0064}" dt="2026-10-05T22:07:43.507" v="114" actId="571"/>
        <pc:sldMkLst>
          <pc:docMk/>
          <pc:sldMk cId="710647448" sldId="533"/>
        </pc:sldMkLst>
        <pc:spChg chg="mod">
          <ac:chgData name="Adam Barker" userId="e177c9d3-3c5b-4e17-8904-d8c8900967ff" providerId="ADAL" clId="{9A5D8278-4981-4F14-A9EC-0A73D6EA0064}" dt="2026-10-05T04:33:11.035" v="38"/>
          <ac:spMkLst>
            <pc:docMk/>
            <pc:sldMk cId="710647448" sldId="533"/>
            <ac:spMk id="2" creationId="{9903909D-B798-287A-1B1E-94BEB65631B2}"/>
          </ac:spMkLst>
        </pc:spChg>
        <pc:spChg chg="add mod">
          <ac:chgData name="Adam Barker" userId="e177c9d3-3c5b-4e17-8904-d8c8900967ff" providerId="ADAL" clId="{9A5D8278-4981-4F14-A9EC-0A73D6EA0064}" dt="2026-10-05T22:07:30.275" v="111" actId="571"/>
          <ac:spMkLst>
            <pc:docMk/>
            <pc:sldMk cId="710647448" sldId="533"/>
            <ac:spMk id="5" creationId="{9E2464AC-F971-43D3-FDB2-FE64F1BE3227}"/>
          </ac:spMkLst>
        </pc:spChg>
        <pc:spChg chg="add mod">
          <ac:chgData name="Adam Barker" userId="e177c9d3-3c5b-4e17-8904-d8c8900967ff" providerId="ADAL" clId="{9A5D8278-4981-4F14-A9EC-0A73D6EA0064}" dt="2026-10-05T22:07:34.981" v="112" actId="571"/>
          <ac:spMkLst>
            <pc:docMk/>
            <pc:sldMk cId="710647448" sldId="533"/>
            <ac:spMk id="6" creationId="{F392E522-0864-050E-6D53-D54EE3758C28}"/>
          </ac:spMkLst>
        </pc:spChg>
        <pc:spChg chg="add mod">
          <ac:chgData name="Adam Barker" userId="e177c9d3-3c5b-4e17-8904-d8c8900967ff" providerId="ADAL" clId="{9A5D8278-4981-4F14-A9EC-0A73D6EA0064}" dt="2026-10-05T22:07:40.252" v="113" actId="571"/>
          <ac:spMkLst>
            <pc:docMk/>
            <pc:sldMk cId="710647448" sldId="533"/>
            <ac:spMk id="7" creationId="{602F44EF-ED13-41F3-46F9-1752CBD8024D}"/>
          </ac:spMkLst>
        </pc:spChg>
        <pc:spChg chg="add mod">
          <ac:chgData name="Adam Barker" userId="e177c9d3-3c5b-4e17-8904-d8c8900967ff" providerId="ADAL" clId="{9A5D8278-4981-4F14-A9EC-0A73D6EA0064}" dt="2026-10-05T22:07:43.507" v="114" actId="571"/>
          <ac:spMkLst>
            <pc:docMk/>
            <pc:sldMk cId="710647448" sldId="533"/>
            <ac:spMk id="8" creationId="{01BDD139-0D09-6E34-7EB9-666D8D002E83}"/>
          </ac:spMkLst>
        </pc:spChg>
      </pc:sldChg>
      <pc:sldChg chg="addSp modSp add modAnim">
        <pc:chgData name="Adam Barker" userId="e177c9d3-3c5b-4e17-8904-d8c8900967ff" providerId="ADAL" clId="{9A5D8278-4981-4F14-A9EC-0A73D6EA0064}" dt="2026-10-05T20:56:47.592" v="107"/>
        <pc:sldMkLst>
          <pc:docMk/>
          <pc:sldMk cId="669573580" sldId="534"/>
        </pc:sldMkLst>
        <pc:spChg chg="mod">
          <ac:chgData name="Adam Barker" userId="e177c9d3-3c5b-4e17-8904-d8c8900967ff" providerId="ADAL" clId="{9A5D8278-4981-4F14-A9EC-0A73D6EA0064}" dt="2026-10-05T20:56:47.592" v="107"/>
          <ac:spMkLst>
            <pc:docMk/>
            <pc:sldMk cId="669573580" sldId="534"/>
            <ac:spMk id="10" creationId="{8520B480-77D4-67B8-61F8-F4F8B2CA797D}"/>
          </ac:spMkLst>
        </pc:spChg>
        <pc:spChg chg="add mod">
          <ac:chgData name="Adam Barker" userId="e177c9d3-3c5b-4e17-8904-d8c8900967ff" providerId="ADAL" clId="{9A5D8278-4981-4F14-A9EC-0A73D6EA0064}" dt="2026-10-05T04:55:17.468" v="82" actId="571"/>
          <ac:spMkLst>
            <pc:docMk/>
            <pc:sldMk cId="669573580" sldId="534"/>
            <ac:spMk id="13" creationId="{F2232C42-1270-B47B-B44B-08AD6AC8721D}"/>
          </ac:spMkLst>
        </pc:spChg>
      </pc:sldChg>
      <pc:sldChg chg="addSp modSp add">
        <pc:chgData name="Adam Barker" userId="e177c9d3-3c5b-4e17-8904-d8c8900967ff" providerId="ADAL" clId="{9A5D8278-4981-4F14-A9EC-0A73D6EA0064}" dt="2026-10-05T05:03:32.002" v="101" actId="571"/>
        <pc:sldMkLst>
          <pc:docMk/>
          <pc:sldMk cId="2655992306" sldId="535"/>
        </pc:sldMkLst>
        <pc:spChg chg="mod">
          <ac:chgData name="Adam Barker" userId="e177c9d3-3c5b-4e17-8904-d8c8900967ff" providerId="ADAL" clId="{9A5D8278-4981-4F14-A9EC-0A73D6EA0064}" dt="2026-10-05T04:58:50.976" v="96" actId="255"/>
          <ac:spMkLst>
            <pc:docMk/>
            <pc:sldMk cId="2655992306" sldId="535"/>
            <ac:spMk id="4" creationId="{14650D2F-7693-752D-0D22-FDED7C1C3550}"/>
          </ac:spMkLst>
        </pc:spChg>
        <pc:spChg chg="add mod">
          <ac:chgData name="Adam Barker" userId="e177c9d3-3c5b-4e17-8904-d8c8900967ff" providerId="ADAL" clId="{9A5D8278-4981-4F14-A9EC-0A73D6EA0064}" dt="2026-10-05T05:00:18.442" v="97" actId="571"/>
          <ac:spMkLst>
            <pc:docMk/>
            <pc:sldMk cId="2655992306" sldId="535"/>
            <ac:spMk id="8" creationId="{6F06ADF4-B1EF-660E-3115-D25FD16BAF91}"/>
          </ac:spMkLst>
        </pc:spChg>
        <pc:spChg chg="add mod">
          <ac:chgData name="Adam Barker" userId="e177c9d3-3c5b-4e17-8904-d8c8900967ff" providerId="ADAL" clId="{9A5D8278-4981-4F14-A9EC-0A73D6EA0064}" dt="2026-10-05T05:00:48.356" v="98" actId="571"/>
          <ac:spMkLst>
            <pc:docMk/>
            <pc:sldMk cId="2655992306" sldId="535"/>
            <ac:spMk id="9" creationId="{75BCFE23-C619-FEFD-25CC-EB8947BB30E9}"/>
          </ac:spMkLst>
        </pc:spChg>
        <pc:spChg chg="mod">
          <ac:chgData name="Adam Barker" userId="e177c9d3-3c5b-4e17-8904-d8c8900967ff" providerId="ADAL" clId="{9A5D8278-4981-4F14-A9EC-0A73D6EA0064}" dt="2026-10-05T04:45:54.496" v="81" actId="207"/>
          <ac:spMkLst>
            <pc:docMk/>
            <pc:sldMk cId="2655992306" sldId="535"/>
            <ac:spMk id="10" creationId="{8520B480-77D4-67B8-61F8-F4F8B2CA797D}"/>
          </ac:spMkLst>
        </pc:spChg>
        <pc:spChg chg="add mod">
          <ac:chgData name="Adam Barker" userId="e177c9d3-3c5b-4e17-8904-d8c8900967ff" providerId="ADAL" clId="{9A5D8278-4981-4F14-A9EC-0A73D6EA0064}" dt="2026-10-05T05:01:05.394" v="99" actId="571"/>
          <ac:spMkLst>
            <pc:docMk/>
            <pc:sldMk cId="2655992306" sldId="535"/>
            <ac:spMk id="11" creationId="{9970EB65-51EB-1539-00DB-E16BCDBDADF7}"/>
          </ac:spMkLst>
        </pc:spChg>
        <pc:spChg chg="add mod">
          <ac:chgData name="Adam Barker" userId="e177c9d3-3c5b-4e17-8904-d8c8900967ff" providerId="ADAL" clId="{9A5D8278-4981-4F14-A9EC-0A73D6EA0064}" dt="2026-10-05T05:02:45.118" v="100" actId="571"/>
          <ac:spMkLst>
            <pc:docMk/>
            <pc:sldMk cId="2655992306" sldId="535"/>
            <ac:spMk id="12" creationId="{12E7B3D8-09B0-D97D-AA97-F103ADC5E814}"/>
          </ac:spMkLst>
        </pc:spChg>
        <pc:spChg chg="add mod">
          <ac:chgData name="Adam Barker" userId="e177c9d3-3c5b-4e17-8904-d8c8900967ff" providerId="ADAL" clId="{9A5D8278-4981-4F14-A9EC-0A73D6EA0064}" dt="2026-10-05T05:03:32.002" v="101" actId="571"/>
          <ac:spMkLst>
            <pc:docMk/>
            <pc:sldMk cId="2655992306" sldId="535"/>
            <ac:spMk id="13" creationId="{1D938FEA-94F0-2B5C-95CF-9CA8AAB2A76D}"/>
          </ac:spMkLst>
        </pc:spChg>
      </pc:sldChg>
      <pc:sldChg chg="add">
        <pc:chgData name="Adam Barker" userId="e177c9d3-3c5b-4e17-8904-d8c8900967ff" providerId="ADAL" clId="{9A5D8278-4981-4F14-A9EC-0A73D6EA0064}" dt="2026-10-05T05:05:44.071" v="102"/>
        <pc:sldMkLst>
          <pc:docMk/>
          <pc:sldMk cId="4050717445" sldId="536"/>
        </pc:sldMkLst>
      </pc:sldChg>
      <pc:sldChg chg="add">
        <pc:chgData name="Adam Barker" userId="e177c9d3-3c5b-4e17-8904-d8c8900967ff" providerId="ADAL" clId="{9A5D8278-4981-4F14-A9EC-0A73D6EA0064}" dt="2026-10-05T05:06:11.138" v="103"/>
        <pc:sldMkLst>
          <pc:docMk/>
          <pc:sldMk cId="526960837" sldId="537"/>
        </pc:sldMkLst>
      </pc:sldChg>
      <pc:sldChg chg="modSp add">
        <pc:chgData name="Adam Barker" userId="e177c9d3-3c5b-4e17-8904-d8c8900967ff" providerId="ADAL" clId="{9A5D8278-4981-4F14-A9EC-0A73D6EA0064}" dt="2026-10-05T22:24:41.534" v="116" actId="11530"/>
        <pc:sldMkLst>
          <pc:docMk/>
          <pc:sldMk cId="3243840065" sldId="538"/>
        </pc:sldMkLst>
        <pc:picChg chg="mod">
          <ac:chgData name="Adam Barker" userId="e177c9d3-3c5b-4e17-8904-d8c8900967ff" providerId="ADAL" clId="{9A5D8278-4981-4F14-A9EC-0A73D6EA0064}" dt="2026-10-05T22:24:41.534" v="116" actId="11530"/>
          <ac:picMkLst>
            <pc:docMk/>
            <pc:sldMk cId="3243840065" sldId="538"/>
            <ac:picMk id="4" creationId="{F311A3DE-C0EF-C14C-5A93-C1F11F08B44D}"/>
          </ac:picMkLst>
        </pc:picChg>
      </pc:sldChg>
      <pc:sldChg chg="addSp add">
        <pc:chgData name="Adam Barker" userId="e177c9d3-3c5b-4e17-8904-d8c8900967ff" providerId="ADAL" clId="{9A5D8278-4981-4F14-A9EC-0A73D6EA0064}" dt="2026-10-05T21:13:45.214" v="110"/>
        <pc:sldMkLst>
          <pc:docMk/>
          <pc:sldMk cId="4171759019" sldId="539"/>
        </pc:sldMkLst>
        <pc:picChg chg="add">
          <ac:chgData name="Adam Barker" userId="e177c9d3-3c5b-4e17-8904-d8c8900967ff" providerId="ADAL" clId="{9A5D8278-4981-4F14-A9EC-0A73D6EA0064}" dt="2026-10-05T21:13:08.310" v="109"/>
          <ac:picMkLst>
            <pc:docMk/>
            <pc:sldMk cId="4171759019" sldId="539"/>
            <ac:picMk id="6" creationId="{FE410007-F98C-199E-D47F-C5A41BEE015B}"/>
          </ac:picMkLst>
        </pc:picChg>
        <pc:picChg chg="add">
          <ac:chgData name="Adam Barker" userId="e177c9d3-3c5b-4e17-8904-d8c8900967ff" providerId="ADAL" clId="{9A5D8278-4981-4F14-A9EC-0A73D6EA0064}" dt="2026-10-05T21:13:45.214" v="110"/>
          <ac:picMkLst>
            <pc:docMk/>
            <pc:sldMk cId="4171759019" sldId="539"/>
            <ac:picMk id="7" creationId="{502C1D54-0973-14CE-31AE-9DA8B202C63F}"/>
          </ac:picMkLst>
        </pc:picChg>
      </pc:sldChg>
      <pc:sldChg chg="add">
        <pc:chgData name="Adam Barker" userId="e177c9d3-3c5b-4e17-8904-d8c8900967ff" providerId="ADAL" clId="{9A5D8278-4981-4F14-A9EC-0A73D6EA0064}" dt="2026-10-05T22:21:10.873" v="115"/>
        <pc:sldMkLst>
          <pc:docMk/>
          <pc:sldMk cId="2939557872" sldId="54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B937B1-A2C4-487E-A19A-5BC16CA4500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8FF8894-35E0-4AD5-92AC-DE64890DCF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FF5469-56B3-451E-A39D-2EC720F78A35}" type="datetimeFigureOut">
              <a:rPr lang="en-GB" smtClean="0"/>
              <a:t>05/10/2026</a:t>
            </a:fld>
            <a:endParaRPr lang="en-GB"/>
          </a:p>
        </p:txBody>
      </p:sp>
      <p:sp>
        <p:nvSpPr>
          <p:cNvPr id="4" name="Footer Placeholder 3">
            <a:extLst>
              <a:ext uri="{FF2B5EF4-FFF2-40B4-BE49-F238E27FC236}">
                <a16:creationId xmlns:a16="http://schemas.microsoft.com/office/drawing/2014/main" id="{9F4D22A3-16D4-49D9-A65F-EDDDCDEA91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DC5F29E-EDC6-456A-96D0-F92E3E21759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3AA398-F7CB-4EBC-9E75-B5C2927257DA}" type="slidenum">
              <a:rPr lang="en-GB" smtClean="0"/>
              <a:t>‹#›</a:t>
            </a:fld>
            <a:endParaRPr lang="en-GB"/>
          </a:p>
        </p:txBody>
      </p:sp>
    </p:spTree>
    <p:extLst>
      <p:ext uri="{BB962C8B-B14F-4D97-AF65-F5344CB8AC3E}">
        <p14:creationId xmlns:p14="http://schemas.microsoft.com/office/powerpoint/2010/main" val="33191920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76D528-20D5-4122-9199-7C4C2355E564}" type="datetimeFigureOut">
              <a:rPr lang="en-GB" smtClean="0"/>
              <a:t>05/10/2026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223A13-EC39-4423-B739-014E9CE0609E}" type="slidenum">
              <a:rPr lang="en-GB" smtClean="0"/>
              <a:t>‹#›</a:t>
            </a:fld>
            <a:endParaRPr lang="en-GB"/>
          </a:p>
        </p:txBody>
      </p:sp>
    </p:spTree>
    <p:extLst>
      <p:ext uri="{BB962C8B-B14F-4D97-AF65-F5344CB8AC3E}">
        <p14:creationId xmlns:p14="http://schemas.microsoft.com/office/powerpoint/2010/main" val="1171192933"/>
      </p:ext>
    </p:extLst>
  </p:cSld>
  <p:clrMap bg1="lt1" tx1="dk1" bg2="lt2" tx2="dk2" accent1="accent1" accent2="accent2" accent3="accent3" accent4="accent4" accent5="accent5" accent6="accent6" hlink="hlink" folHlink="folHlink"/>
  <p:hf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This presentation shares some work where we took a different approach to training evaluation – specifically developing a modelling framework to characterise the impact that vocational training has on productivity </a:t>
            </a:r>
          </a:p>
        </p:txBody>
      </p:sp>
      <p:sp>
        <p:nvSpPr>
          <p:cNvPr id="4" name="Slide Number Placeholder 3"/>
          <p:cNvSpPr>
            <a:spLocks noGrp="1"/>
          </p:cNvSpPr>
          <p:nvPr>
            <p:ph type="sldNum" sz="quarter" idx="5"/>
          </p:nvPr>
        </p:nvSpPr>
        <p:spPr/>
        <p:txBody>
          <a:bodyPr/>
          <a:lstStyle/>
          <a:p>
            <a:fld id="{71223A13-EC39-4423-B739-014E9CE0609E}" type="slidenum">
              <a:rPr lang="en-GB" smtClean="0"/>
              <a:t>2</a:t>
            </a:fld>
            <a:endParaRPr lang="en-GB"/>
          </a:p>
        </p:txBody>
      </p:sp>
    </p:spTree>
    <p:extLst>
      <p:ext uri="{BB962C8B-B14F-4D97-AF65-F5344CB8AC3E}">
        <p14:creationId xmlns:p14="http://schemas.microsoft.com/office/powerpoint/2010/main" val="1455143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Thanks upfront to two organisations that were, at different times, sponsors for this work.  </a:t>
            </a:r>
          </a:p>
        </p:txBody>
      </p:sp>
      <p:sp>
        <p:nvSpPr>
          <p:cNvPr id="4" name="Slide Number Placeholder 3"/>
          <p:cNvSpPr>
            <a:spLocks noGrp="1"/>
          </p:cNvSpPr>
          <p:nvPr>
            <p:ph type="sldNum" sz="quarter" idx="5"/>
          </p:nvPr>
        </p:nvSpPr>
        <p:spPr/>
        <p:txBody>
          <a:bodyPr/>
          <a:lstStyle/>
          <a:p>
            <a:fld id="{71223A13-EC39-4423-B739-014E9CE0609E}" type="slidenum">
              <a:rPr lang="en-GB" smtClean="0"/>
              <a:t>3</a:t>
            </a:fld>
            <a:endParaRPr lang="en-GB"/>
          </a:p>
        </p:txBody>
      </p:sp>
    </p:spTree>
    <p:extLst>
      <p:ext uri="{BB962C8B-B14F-4D97-AF65-F5344CB8AC3E}">
        <p14:creationId xmlns:p14="http://schemas.microsoft.com/office/powerpoint/2010/main" val="2514173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NZ" dirty="0"/>
              <a:t>As Hannah talked about in her talk, we often measure enrolments and completions because that is what we can do relatively easily.  </a:t>
            </a:r>
          </a:p>
          <a:p>
            <a:pPr marL="0" indent="0">
              <a:buFontTx/>
              <a:buNone/>
            </a:pPr>
            <a:endParaRPr lang="en-NZ" dirty="0"/>
          </a:p>
          <a:p>
            <a:pPr marL="0" indent="0">
              <a:buFontTx/>
              <a:buNone/>
            </a:pPr>
            <a:r>
              <a:rPr lang="en-NZ" dirty="0"/>
              <a:t>If we could predict the impact that training has on outcomes, we would be much better off.  </a:t>
            </a:r>
          </a:p>
          <a:p>
            <a:pPr marL="0" indent="0">
              <a:buFontTx/>
              <a:buNone/>
            </a:pPr>
            <a:endParaRPr lang="en-NZ" dirty="0"/>
          </a:p>
          <a:p>
            <a:pPr marL="0" indent="0">
              <a:buFontTx/>
              <a:buNone/>
            </a:pPr>
            <a:r>
              <a:rPr lang="en-NZ" dirty="0"/>
              <a:t>Ideally we’d be able to measure the impact on both economic outcomes i.e. productivity as well as non-economic outcomes although the focus of this presentation is just the former.  </a:t>
            </a:r>
          </a:p>
          <a:p>
            <a:pPr marL="0" indent="0">
              <a:buFontTx/>
              <a:buNone/>
            </a:pPr>
            <a:endParaRPr lang="en-NZ" dirty="0"/>
          </a:p>
          <a:p>
            <a:pPr marL="0" indent="0">
              <a:buFontTx/>
              <a:buNone/>
            </a:pPr>
            <a:r>
              <a:rPr lang="en-NZ" dirty="0"/>
              <a:t>If we had that, we could…</a:t>
            </a:r>
          </a:p>
          <a:p>
            <a:pPr marL="285750" lvl="0" indent="-196850">
              <a:spcBef>
                <a:spcPts val="600"/>
              </a:spcBef>
              <a:buFont typeface="Arial" panose="020B0604020202020204" pitchFamily="34" charset="0"/>
              <a:buChar char="•"/>
            </a:pPr>
            <a:r>
              <a:rPr lang="en-GB" sz="900" b="0" dirty="0">
                <a:solidFill>
                  <a:schemeClr val="tx1"/>
                </a:solidFill>
                <a:cs typeface="Arial"/>
              </a:rPr>
              <a:t>Prioritise investment in training that has the most impact</a:t>
            </a:r>
          </a:p>
          <a:p>
            <a:pPr marL="285750" lvl="0" indent="-196850">
              <a:spcBef>
                <a:spcPts val="600"/>
              </a:spcBef>
              <a:buFont typeface="Arial" panose="020B0604020202020204" pitchFamily="34" charset="0"/>
              <a:buChar char="•"/>
            </a:pPr>
            <a:r>
              <a:rPr lang="en-GB" sz="900" b="0" dirty="0">
                <a:solidFill>
                  <a:schemeClr val="tx1"/>
                </a:solidFill>
                <a:cs typeface="Arial"/>
              </a:rPr>
              <a:t>Make a stronger case to employers to train</a:t>
            </a:r>
          </a:p>
          <a:p>
            <a:pPr marL="285750" lvl="0" indent="-196850">
              <a:spcBef>
                <a:spcPts val="600"/>
              </a:spcBef>
              <a:buFont typeface="Arial" panose="020B0604020202020204" pitchFamily="34" charset="0"/>
              <a:buChar char="•"/>
            </a:pPr>
            <a:r>
              <a:rPr lang="en-GB" sz="900" b="0" dirty="0">
                <a:solidFill>
                  <a:schemeClr val="tx1"/>
                </a:solidFill>
                <a:cs typeface="Arial"/>
              </a:rPr>
              <a:t>Inform the debate on who should pay for training</a:t>
            </a:r>
          </a:p>
          <a:p>
            <a:pPr marL="0" indent="0">
              <a:buFontTx/>
              <a:buNone/>
            </a:pPr>
            <a:endParaRPr lang="en-NZ" dirty="0"/>
          </a:p>
          <a:p>
            <a:pPr marL="0" indent="0">
              <a:buFontTx/>
              <a:buNone/>
            </a:pPr>
            <a:r>
              <a:rPr lang="en-NZ" dirty="0"/>
              <a:t>Ideally the analysis and evidence to do this would :</a:t>
            </a:r>
          </a:p>
          <a:p>
            <a:pPr marL="171450" indent="-171450">
              <a:buFontTx/>
              <a:buChar char="-"/>
            </a:pPr>
            <a:r>
              <a:rPr lang="en-NZ" dirty="0"/>
              <a:t>Be shared – providers, ISBs, TEC – would all use the same tools</a:t>
            </a:r>
          </a:p>
          <a:p>
            <a:pPr marL="171450" indent="-171450">
              <a:buFontTx/>
              <a:buChar char="-"/>
            </a:pPr>
            <a:r>
              <a:rPr lang="en-NZ" dirty="0"/>
              <a:t>Have a common approach to compare training programmes across sectors, NZQA levels, programme types, delivery modes etc.  </a:t>
            </a:r>
          </a:p>
        </p:txBody>
      </p:sp>
      <p:sp>
        <p:nvSpPr>
          <p:cNvPr id="4" name="Slide Number Placeholder 3"/>
          <p:cNvSpPr>
            <a:spLocks noGrp="1"/>
          </p:cNvSpPr>
          <p:nvPr>
            <p:ph type="sldNum" sz="quarter" idx="5"/>
          </p:nvPr>
        </p:nvSpPr>
        <p:spPr/>
        <p:txBody>
          <a:bodyPr/>
          <a:lstStyle/>
          <a:p>
            <a:fld id="{71223A13-EC39-4423-B739-014E9CE0609E}" type="slidenum">
              <a:rPr lang="en-GB" smtClean="0"/>
              <a:t>4</a:t>
            </a:fld>
            <a:endParaRPr lang="en-GB"/>
          </a:p>
        </p:txBody>
      </p:sp>
    </p:spTree>
    <p:extLst>
      <p:ext uri="{BB962C8B-B14F-4D97-AF65-F5344CB8AC3E}">
        <p14:creationId xmlns:p14="http://schemas.microsoft.com/office/powerpoint/2010/main" val="3019057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There has been quite a lot of work over the last 10-20 years that have had a go at this.  </a:t>
            </a:r>
          </a:p>
          <a:p>
            <a:endParaRPr lang="en-NZ" dirty="0"/>
          </a:p>
          <a:p>
            <a:r>
              <a:rPr lang="en-NZ" dirty="0"/>
              <a:t>Work that we are aware of includes that commissioned by the organisations show here.  This is unlikely to be a complete list – and that is just the work from New Zealand.</a:t>
            </a:r>
          </a:p>
        </p:txBody>
      </p:sp>
      <p:sp>
        <p:nvSpPr>
          <p:cNvPr id="4" name="Slide Number Placeholder 3"/>
          <p:cNvSpPr>
            <a:spLocks noGrp="1"/>
          </p:cNvSpPr>
          <p:nvPr>
            <p:ph type="sldNum" sz="quarter" idx="5"/>
          </p:nvPr>
        </p:nvSpPr>
        <p:spPr/>
        <p:txBody>
          <a:bodyPr/>
          <a:lstStyle/>
          <a:p>
            <a:fld id="{71223A13-EC39-4423-B739-014E9CE0609E}" type="slidenum">
              <a:rPr lang="en-GB" smtClean="0"/>
              <a:t>5</a:t>
            </a:fld>
            <a:endParaRPr lang="en-GB"/>
          </a:p>
        </p:txBody>
      </p:sp>
    </p:spTree>
    <p:extLst>
      <p:ext uri="{BB962C8B-B14F-4D97-AF65-F5344CB8AC3E}">
        <p14:creationId xmlns:p14="http://schemas.microsoft.com/office/powerpoint/2010/main" val="3411110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There is also a lot of data out there that can be used.  Some of these sources have been used more than others.  </a:t>
            </a:r>
          </a:p>
          <a:p>
            <a:endParaRPr lang="en-NZ" dirty="0"/>
          </a:p>
          <a:p>
            <a:r>
              <a:rPr lang="en-NZ" dirty="0"/>
              <a:t>However, to our knowledge, there is nothing that pulls all of this together into a tool that allows a provider, or an ISB, or TEC,… to describe a training programme, and the learners it is aimed at, and ask ‘what is the expected impact on productivity for each EFTS delivered?’  </a:t>
            </a:r>
          </a:p>
          <a:p>
            <a:endParaRPr lang="en-NZ" dirty="0"/>
          </a:p>
          <a:p>
            <a:r>
              <a:rPr lang="en-NZ" dirty="0"/>
              <a:t>That is the gap that we aim to address (note the present tense – this as a work in progress not a finished product).  </a:t>
            </a:r>
          </a:p>
          <a:p>
            <a:endParaRPr lang="en-NZ" dirty="0"/>
          </a:p>
          <a:p>
            <a:endParaRPr lang="en-NZ" dirty="0"/>
          </a:p>
          <a:p>
            <a:endParaRPr lang="en-NZ" dirty="0"/>
          </a:p>
          <a:p>
            <a:endParaRPr lang="en-NZ" dirty="0"/>
          </a:p>
        </p:txBody>
      </p:sp>
      <p:sp>
        <p:nvSpPr>
          <p:cNvPr id="4" name="Slide Number Placeholder 3"/>
          <p:cNvSpPr>
            <a:spLocks noGrp="1"/>
          </p:cNvSpPr>
          <p:nvPr>
            <p:ph type="sldNum" sz="quarter" idx="5"/>
          </p:nvPr>
        </p:nvSpPr>
        <p:spPr/>
        <p:txBody>
          <a:bodyPr/>
          <a:lstStyle/>
          <a:p>
            <a:fld id="{71223A13-EC39-4423-B739-014E9CE0609E}" type="slidenum">
              <a:rPr lang="en-GB" smtClean="0"/>
              <a:t>6</a:t>
            </a:fld>
            <a:endParaRPr lang="en-GB"/>
          </a:p>
        </p:txBody>
      </p:sp>
    </p:spTree>
    <p:extLst>
      <p:ext uri="{BB962C8B-B14F-4D97-AF65-F5344CB8AC3E}">
        <p14:creationId xmlns:p14="http://schemas.microsoft.com/office/powerpoint/2010/main" val="1161153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NZ" sz="900" b="0" dirty="0"/>
              <a:t>Our approach is a modelling-led one rather than a data-led one.  Some of the design principles that guide our approach include:</a:t>
            </a:r>
          </a:p>
          <a:p>
            <a:pPr>
              <a:lnSpc>
                <a:spcPct val="150000"/>
              </a:lnSpc>
            </a:pPr>
            <a:endParaRPr lang="en-NZ" sz="900" b="1" dirty="0"/>
          </a:p>
          <a:p>
            <a:pPr>
              <a:lnSpc>
                <a:spcPct val="150000"/>
              </a:lnSpc>
            </a:pPr>
            <a:endParaRPr lang="en-NZ" sz="900" b="1" dirty="0"/>
          </a:p>
          <a:p>
            <a:pPr>
              <a:lnSpc>
                <a:spcPct val="150000"/>
              </a:lnSpc>
            </a:pPr>
            <a:r>
              <a:rPr lang="en-NZ" sz="900" b="1" dirty="0"/>
              <a:t>Broad / holistic enough to compare different types of training </a:t>
            </a:r>
            <a:r>
              <a:rPr lang="en-NZ" sz="900" b="0" dirty="0"/>
              <a:t>– Aim to provide that tool that can work across the sector / make comparisons</a:t>
            </a:r>
          </a:p>
          <a:p>
            <a:pPr>
              <a:lnSpc>
                <a:spcPct val="150000"/>
              </a:lnSpc>
            </a:pPr>
            <a:r>
              <a:rPr lang="en-NZ" sz="900" b="1" dirty="0"/>
              <a:t>Useful not right </a:t>
            </a:r>
            <a:r>
              <a:rPr lang="en-NZ" sz="900" b="0" dirty="0"/>
              <a:t>– All models are wrong…  if model is wrong at absolute values it can still be useful by comparing programmes</a:t>
            </a:r>
          </a:p>
          <a:p>
            <a:pPr>
              <a:lnSpc>
                <a:spcPct val="150000"/>
              </a:lnSpc>
            </a:pPr>
            <a:r>
              <a:rPr lang="en-NZ" sz="900" b="1" dirty="0"/>
              <a:t>Model first, data second </a:t>
            </a:r>
            <a:r>
              <a:rPr lang="en-NZ" sz="900" b="0" dirty="0"/>
              <a:t>– Use existing models and frameworks, plus intuition and judgement, to form the ‘shape’ of the model. Then adjust model parameters to make outputs fit with observed data</a:t>
            </a:r>
          </a:p>
          <a:p>
            <a:pPr>
              <a:lnSpc>
                <a:spcPct val="150000"/>
              </a:lnSpc>
            </a:pPr>
            <a:r>
              <a:rPr lang="en-NZ" sz="900" b="1" dirty="0"/>
              <a:t>Evolve and improve over time </a:t>
            </a:r>
            <a:r>
              <a:rPr lang="en-NZ" sz="900" b="0" dirty="0"/>
              <a:t>– Both model and calibration</a:t>
            </a:r>
          </a:p>
          <a:p>
            <a:pPr marL="171450" indent="-171450">
              <a:buFont typeface="Arial" panose="020B0604020202020204" pitchFamily="34" charset="0"/>
              <a:buChar char="•"/>
            </a:pPr>
            <a:endParaRPr lang="en-NZ" dirty="0"/>
          </a:p>
        </p:txBody>
      </p:sp>
      <p:sp>
        <p:nvSpPr>
          <p:cNvPr id="4" name="Slide Number Placeholder 3"/>
          <p:cNvSpPr>
            <a:spLocks noGrp="1"/>
          </p:cNvSpPr>
          <p:nvPr>
            <p:ph type="sldNum" sz="quarter" idx="5"/>
          </p:nvPr>
        </p:nvSpPr>
        <p:spPr/>
        <p:txBody>
          <a:bodyPr/>
          <a:lstStyle/>
          <a:p>
            <a:fld id="{71223A13-EC39-4423-B739-014E9CE0609E}" type="slidenum">
              <a:rPr lang="en-GB" smtClean="0"/>
              <a:t>7</a:t>
            </a:fld>
            <a:endParaRPr lang="en-GB"/>
          </a:p>
        </p:txBody>
      </p:sp>
    </p:spTree>
    <p:extLst>
      <p:ext uri="{BB962C8B-B14F-4D97-AF65-F5344CB8AC3E}">
        <p14:creationId xmlns:p14="http://schemas.microsoft.com/office/powerpoint/2010/main" val="3446929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NZ" dirty="0"/>
              <a:t>The model breaks the problem down into series of different parts.  </a:t>
            </a:r>
          </a:p>
          <a:p>
            <a:pPr marL="0" indent="0">
              <a:buFont typeface="Arial" panose="020B0604020202020204" pitchFamily="34" charset="0"/>
              <a:buNone/>
            </a:pPr>
            <a:endParaRPr lang="en-NZ" dirty="0"/>
          </a:p>
          <a:p>
            <a:pPr marL="0" indent="0">
              <a:buFont typeface="Arial" panose="020B0604020202020204" pitchFamily="34" charset="0"/>
              <a:buNone/>
            </a:pPr>
            <a:r>
              <a:rPr lang="en-NZ" dirty="0"/>
              <a:t>One way to think about this is to think about a series of research questions that start with understanding why productivity varies and drills down to touch on the attributes of individual training programmes.  </a:t>
            </a:r>
          </a:p>
          <a:p>
            <a:pPr marL="0" indent="0">
              <a:buFont typeface="Arial" panose="020B0604020202020204" pitchFamily="34" charset="0"/>
              <a:buNone/>
            </a:pPr>
            <a:endParaRPr lang="en-NZ" dirty="0"/>
          </a:p>
          <a:p>
            <a:pPr marL="0" indent="0">
              <a:buFont typeface="Arial" panose="020B0604020202020204" pitchFamily="34" charset="0"/>
              <a:buNone/>
            </a:pPr>
            <a:r>
              <a:rPr lang="en-NZ" dirty="0"/>
              <a:t>By chunking the problem down we can identify questions where we have some data or we can use expert judgment.</a:t>
            </a:r>
          </a:p>
        </p:txBody>
      </p:sp>
      <p:sp>
        <p:nvSpPr>
          <p:cNvPr id="4" name="Slide Number Placeholder 3"/>
          <p:cNvSpPr>
            <a:spLocks noGrp="1"/>
          </p:cNvSpPr>
          <p:nvPr>
            <p:ph type="sldNum" sz="quarter" idx="5"/>
          </p:nvPr>
        </p:nvSpPr>
        <p:spPr/>
        <p:txBody>
          <a:bodyPr/>
          <a:lstStyle/>
          <a:p>
            <a:fld id="{71223A13-EC39-4423-B739-014E9CE0609E}" type="slidenum">
              <a:rPr lang="en-GB" smtClean="0"/>
              <a:t>8</a:t>
            </a:fld>
            <a:endParaRPr lang="en-GB"/>
          </a:p>
        </p:txBody>
      </p:sp>
    </p:spTree>
    <p:extLst>
      <p:ext uri="{BB962C8B-B14F-4D97-AF65-F5344CB8AC3E}">
        <p14:creationId xmlns:p14="http://schemas.microsoft.com/office/powerpoint/2010/main" val="860087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10000"/>
              </a:lnSpc>
              <a:spcBef>
                <a:spcPts val="300"/>
              </a:spcBef>
              <a:spcAft>
                <a:spcPts val="300"/>
              </a:spcAft>
              <a:buClr>
                <a:schemeClr val="accent1"/>
              </a:buClr>
            </a:pPr>
            <a:r>
              <a:rPr lang="en-NZ" sz="1100" dirty="0">
                <a:ea typeface="Roboto" panose="02000000000000000000" pitchFamily="2" charset="0"/>
                <a:cs typeface="Roboto" panose="02000000000000000000" pitchFamily="2" charset="0"/>
              </a:rPr>
              <a:t>Our approach starts by looking at productivity for an economy as a whole.  </a:t>
            </a:r>
          </a:p>
          <a:p>
            <a:pPr marL="0" lvl="1">
              <a:lnSpc>
                <a:spcPct val="110000"/>
              </a:lnSpc>
              <a:spcBef>
                <a:spcPts val="300"/>
              </a:spcBef>
              <a:spcAft>
                <a:spcPts val="300"/>
              </a:spcAft>
              <a:buClr>
                <a:schemeClr val="accent1"/>
              </a:buClr>
            </a:pPr>
            <a:endParaRPr lang="en-NZ" sz="1100" dirty="0">
              <a:ea typeface="Roboto" panose="02000000000000000000" pitchFamily="2" charset="0"/>
              <a:cs typeface="Roboto" panose="02000000000000000000" pitchFamily="2" charset="0"/>
            </a:endParaRPr>
          </a:p>
          <a:p>
            <a:pPr marL="0" lvl="1">
              <a:lnSpc>
                <a:spcPct val="110000"/>
              </a:lnSpc>
              <a:spcBef>
                <a:spcPts val="300"/>
              </a:spcBef>
              <a:spcAft>
                <a:spcPts val="300"/>
              </a:spcAft>
              <a:buClr>
                <a:schemeClr val="accent1"/>
              </a:buClr>
            </a:pPr>
            <a:r>
              <a:rPr lang="en-NZ" sz="1100" dirty="0">
                <a:ea typeface="Roboto" panose="02000000000000000000" pitchFamily="2" charset="0"/>
                <a:cs typeface="Roboto" panose="02000000000000000000" pitchFamily="2" charset="0"/>
              </a:rPr>
              <a:t>If we pick up an economics text book and look up the chapter on productivity we find this equation – a Cobb-Douglas production function.  </a:t>
            </a:r>
          </a:p>
          <a:p>
            <a:pPr marL="0" lvl="1">
              <a:lnSpc>
                <a:spcPct val="110000"/>
              </a:lnSpc>
              <a:spcBef>
                <a:spcPts val="300"/>
              </a:spcBef>
              <a:spcAft>
                <a:spcPts val="300"/>
              </a:spcAft>
              <a:buClr>
                <a:schemeClr val="accent1"/>
              </a:buClr>
            </a:pPr>
            <a:endParaRPr lang="en-NZ" sz="1100" dirty="0">
              <a:ea typeface="Roboto" panose="02000000000000000000" pitchFamily="2" charset="0"/>
              <a:cs typeface="Roboto" panose="02000000000000000000" pitchFamily="2" charset="0"/>
            </a:endParaRPr>
          </a:p>
          <a:p>
            <a:pPr marL="0" lvl="1">
              <a:lnSpc>
                <a:spcPct val="110000"/>
              </a:lnSpc>
              <a:spcBef>
                <a:spcPts val="300"/>
              </a:spcBef>
              <a:spcAft>
                <a:spcPts val="300"/>
              </a:spcAft>
              <a:buClr>
                <a:schemeClr val="accent1"/>
              </a:buClr>
            </a:pPr>
            <a:r>
              <a:rPr lang="en-NZ" sz="1100" dirty="0">
                <a:ea typeface="Roboto" panose="02000000000000000000" pitchFamily="2" charset="0"/>
                <a:cs typeface="Roboto" panose="02000000000000000000" pitchFamily="2" charset="0"/>
              </a:rPr>
              <a:t>Essentially it says that productivity of an economy is the product of all the physical and financial capital in an economy, and the human capital that operates it.  The thing that we’re interested in – training – sits in the human capital part.  </a:t>
            </a:r>
          </a:p>
          <a:p>
            <a:pPr marL="171450" indent="-171450">
              <a:buFont typeface="Arial" panose="020B0604020202020204" pitchFamily="34" charset="0"/>
              <a:buChar char="•"/>
            </a:pPr>
            <a:endParaRPr lang="en-NZ" dirty="0"/>
          </a:p>
        </p:txBody>
      </p:sp>
      <p:sp>
        <p:nvSpPr>
          <p:cNvPr id="4" name="Slide Number Placeholder 3"/>
          <p:cNvSpPr>
            <a:spLocks noGrp="1"/>
          </p:cNvSpPr>
          <p:nvPr>
            <p:ph type="sldNum" sz="quarter" idx="5"/>
          </p:nvPr>
        </p:nvSpPr>
        <p:spPr/>
        <p:txBody>
          <a:bodyPr/>
          <a:lstStyle/>
          <a:p>
            <a:fld id="{71223A13-EC39-4423-B739-014E9CE0609E}" type="slidenum">
              <a:rPr lang="en-GB" smtClean="0"/>
              <a:t>9</a:t>
            </a:fld>
            <a:endParaRPr lang="en-GB"/>
          </a:p>
        </p:txBody>
      </p:sp>
    </p:spTree>
    <p:extLst>
      <p:ext uri="{BB962C8B-B14F-4D97-AF65-F5344CB8AC3E}">
        <p14:creationId xmlns:p14="http://schemas.microsoft.com/office/powerpoint/2010/main" val="4007361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10000"/>
              </a:lnSpc>
              <a:spcBef>
                <a:spcPts val="300"/>
              </a:spcBef>
              <a:spcAft>
                <a:spcPts val="300"/>
              </a:spcAft>
              <a:buClr>
                <a:schemeClr val="accent1"/>
              </a:buClr>
            </a:pPr>
            <a:r>
              <a:rPr lang="en-NZ" sz="1100" dirty="0">
                <a:ea typeface="Roboto" panose="02000000000000000000" pitchFamily="2" charset="0"/>
                <a:cs typeface="Roboto" panose="02000000000000000000" pitchFamily="2" charset="0"/>
              </a:rPr>
              <a:t>Where our approach departs from the text book is by attempting ‘unaverage’ this equation to apply it to an individual rather than an economy as a whole.  </a:t>
            </a:r>
          </a:p>
          <a:p>
            <a:pPr marL="0" lvl="1">
              <a:lnSpc>
                <a:spcPct val="110000"/>
              </a:lnSpc>
              <a:spcBef>
                <a:spcPts val="300"/>
              </a:spcBef>
              <a:spcAft>
                <a:spcPts val="300"/>
              </a:spcAft>
              <a:buClr>
                <a:schemeClr val="accent1"/>
              </a:buClr>
            </a:pPr>
            <a:endParaRPr lang="en-NZ" sz="1100" dirty="0">
              <a:ea typeface="Roboto" panose="02000000000000000000" pitchFamily="2" charset="0"/>
              <a:cs typeface="Roboto" panose="02000000000000000000" pitchFamily="2" charset="0"/>
            </a:endParaRPr>
          </a:p>
          <a:p>
            <a:pPr marL="0" lvl="1">
              <a:lnSpc>
                <a:spcPct val="110000"/>
              </a:lnSpc>
              <a:spcBef>
                <a:spcPts val="300"/>
              </a:spcBef>
              <a:spcAft>
                <a:spcPts val="300"/>
              </a:spcAft>
              <a:buClr>
                <a:schemeClr val="accent1"/>
              </a:buClr>
            </a:pPr>
            <a:r>
              <a:rPr lang="en-NZ" sz="1100" dirty="0">
                <a:ea typeface="Roboto" panose="02000000000000000000" pitchFamily="2" charset="0"/>
                <a:cs typeface="Roboto" panose="02000000000000000000" pitchFamily="2" charset="0"/>
              </a:rPr>
              <a:t>I won’t try to go through all the terms in this equation. But the idea of this slide is to show that it we have been able to use a mathematical framework to break the problem down.  The different terms in the equation relate to parts of a model that can be calibrated using data or expert judgement. For example, we can use data on the spread of profitability within firms in an industry as a reference to calibrate the model.  </a:t>
            </a:r>
          </a:p>
        </p:txBody>
      </p:sp>
      <p:sp>
        <p:nvSpPr>
          <p:cNvPr id="4" name="Slide Number Placeholder 3"/>
          <p:cNvSpPr>
            <a:spLocks noGrp="1"/>
          </p:cNvSpPr>
          <p:nvPr>
            <p:ph type="sldNum" sz="quarter" idx="5"/>
          </p:nvPr>
        </p:nvSpPr>
        <p:spPr/>
        <p:txBody>
          <a:bodyPr/>
          <a:lstStyle/>
          <a:p>
            <a:fld id="{71223A13-EC39-4423-B739-014E9CE0609E}" type="slidenum">
              <a:rPr lang="en-GB" smtClean="0"/>
              <a:t>10</a:t>
            </a:fld>
            <a:endParaRPr lang="en-GB"/>
          </a:p>
        </p:txBody>
      </p:sp>
    </p:spTree>
    <p:extLst>
      <p:ext uri="{BB962C8B-B14F-4D97-AF65-F5344CB8AC3E}">
        <p14:creationId xmlns:p14="http://schemas.microsoft.com/office/powerpoint/2010/main" val="481833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10000"/>
              </a:lnSpc>
              <a:spcBef>
                <a:spcPts val="300"/>
              </a:spcBef>
              <a:spcAft>
                <a:spcPts val="300"/>
              </a:spcAft>
              <a:buClr>
                <a:schemeClr val="accent1"/>
              </a:buClr>
            </a:pPr>
            <a:r>
              <a:rPr lang="en-NZ" sz="1100" dirty="0">
                <a:ea typeface="Roboto" panose="02000000000000000000" pitchFamily="2" charset="0"/>
                <a:cs typeface="Roboto" panose="02000000000000000000" pitchFamily="2" charset="0"/>
              </a:rPr>
              <a:t>Here’s an example of such data.</a:t>
            </a:r>
          </a:p>
        </p:txBody>
      </p:sp>
      <p:sp>
        <p:nvSpPr>
          <p:cNvPr id="4" name="Slide Number Placeholder 3"/>
          <p:cNvSpPr>
            <a:spLocks noGrp="1"/>
          </p:cNvSpPr>
          <p:nvPr>
            <p:ph type="sldNum" sz="quarter" idx="5"/>
          </p:nvPr>
        </p:nvSpPr>
        <p:spPr/>
        <p:txBody>
          <a:bodyPr/>
          <a:lstStyle/>
          <a:p>
            <a:fld id="{71223A13-EC39-4423-B739-014E9CE0609E}" type="slidenum">
              <a:rPr lang="en-GB" smtClean="0"/>
              <a:t>11</a:t>
            </a:fld>
            <a:endParaRPr lang="en-GB"/>
          </a:p>
        </p:txBody>
      </p:sp>
    </p:spTree>
    <p:extLst>
      <p:ext uri="{BB962C8B-B14F-4D97-AF65-F5344CB8AC3E}">
        <p14:creationId xmlns:p14="http://schemas.microsoft.com/office/powerpoint/2010/main" val="690879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8D352-1387-7212-3A4B-FBE675752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F4CB4-13B5-61DB-418C-2BE944601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D9301-C523-2DD1-38E2-D4A2308D7FD2}"/>
              </a:ext>
            </a:extLst>
          </p:cNvPr>
          <p:cNvSpPr>
            <a:spLocks noGrp="1"/>
          </p:cNvSpPr>
          <p:nvPr>
            <p:ph type="body" idx="1"/>
          </p:nvPr>
        </p:nvSpPr>
        <p:spPr/>
        <p:txBody>
          <a:bodyPr/>
          <a:lstStyle/>
          <a:p>
            <a:pPr marL="0" indent="0">
              <a:buFontTx/>
              <a:buNone/>
            </a:pPr>
            <a:r>
              <a:rPr lang="en-NZ" dirty="0"/>
              <a:t>I’m going to jump to some of the outputs.  </a:t>
            </a:r>
          </a:p>
          <a:p>
            <a:pPr marL="0" indent="0">
              <a:buFontTx/>
              <a:buNone/>
            </a:pPr>
            <a:endParaRPr lang="en-NZ" dirty="0"/>
          </a:p>
          <a:p>
            <a:pPr marL="171450" indent="-171450">
              <a:buFontTx/>
              <a:buChar char="-"/>
            </a:pPr>
            <a:r>
              <a:rPr lang="en-NZ" dirty="0"/>
              <a:t>We have progressed this work to a point of having a working prototype in a spreadsheet</a:t>
            </a:r>
          </a:p>
          <a:p>
            <a:pPr marL="171450" indent="-171450">
              <a:buFontTx/>
              <a:buChar char="-"/>
            </a:pPr>
            <a:r>
              <a:rPr lang="en-NZ" dirty="0"/>
              <a:t>What we have on screen is one output – a dashboard for an individual training programme</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NZ" dirty="0"/>
              <a:t>The dashboard is currently showing an idealised qualification rather than a real one.  </a:t>
            </a:r>
          </a:p>
          <a:p>
            <a:pPr marL="171450" indent="-171450">
              <a:buFontTx/>
              <a:buChar char="-"/>
            </a:pPr>
            <a:endParaRPr lang="en-NZ" dirty="0"/>
          </a:p>
          <a:p>
            <a:pPr marL="171450" indent="-171450">
              <a:buFontTx/>
              <a:buChar char="-"/>
            </a:pPr>
            <a:r>
              <a:rPr lang="en-NZ" dirty="0"/>
              <a:t>The green and orange panels show inputs to the model describing the target learners and the programme details</a:t>
            </a:r>
          </a:p>
          <a:p>
            <a:pPr marL="171450" indent="-171450">
              <a:buFontTx/>
              <a:buChar char="-"/>
            </a:pPr>
            <a:r>
              <a:rPr lang="en-NZ" dirty="0"/>
              <a:t>The grey panel in the bottom right shows the key outputs:</a:t>
            </a:r>
          </a:p>
          <a:p>
            <a:pPr marL="514350" lvl="1" indent="-171450">
              <a:buFontTx/>
              <a:buChar char="-"/>
            </a:pPr>
            <a:r>
              <a:rPr lang="en-NZ" dirty="0"/>
              <a:t>impact on employer profits, </a:t>
            </a:r>
          </a:p>
          <a:p>
            <a:pPr marL="514350" lvl="1" indent="-171450">
              <a:buFontTx/>
              <a:buChar char="-"/>
            </a:pPr>
            <a:r>
              <a:rPr lang="en-NZ" dirty="0"/>
              <a:t>impact on learner earnings, </a:t>
            </a:r>
          </a:p>
          <a:p>
            <a:pPr marL="514350" lvl="1" indent="-171450">
              <a:buFontTx/>
              <a:buChar char="-"/>
            </a:pPr>
            <a:r>
              <a:rPr lang="en-NZ" dirty="0"/>
              <a:t>benefit to cost ratio</a:t>
            </a:r>
          </a:p>
          <a:p>
            <a:pPr marL="0" indent="0">
              <a:buFontTx/>
              <a:buNone/>
            </a:pPr>
            <a:endParaRPr lang="en-NZ" dirty="0"/>
          </a:p>
        </p:txBody>
      </p:sp>
      <p:sp>
        <p:nvSpPr>
          <p:cNvPr id="4" name="Slide Number Placeholder 3">
            <a:extLst>
              <a:ext uri="{FF2B5EF4-FFF2-40B4-BE49-F238E27FC236}">
                <a16:creationId xmlns:a16="http://schemas.microsoft.com/office/drawing/2014/main" id="{23F072BF-7410-6202-780E-74541C538EDB}"/>
              </a:ext>
            </a:extLst>
          </p:cNvPr>
          <p:cNvSpPr>
            <a:spLocks noGrp="1"/>
          </p:cNvSpPr>
          <p:nvPr>
            <p:ph type="sldNum" sz="quarter" idx="5"/>
          </p:nvPr>
        </p:nvSpPr>
        <p:spPr/>
        <p:txBody>
          <a:bodyPr/>
          <a:lstStyle/>
          <a:p>
            <a:fld id="{71223A13-EC39-4423-B739-014E9CE0609E}" type="slidenum">
              <a:rPr lang="en-GB" smtClean="0"/>
              <a:t>12</a:t>
            </a:fld>
            <a:endParaRPr lang="en-GB"/>
          </a:p>
        </p:txBody>
      </p:sp>
    </p:spTree>
    <p:extLst>
      <p:ext uri="{BB962C8B-B14F-4D97-AF65-F5344CB8AC3E}">
        <p14:creationId xmlns:p14="http://schemas.microsoft.com/office/powerpoint/2010/main" val="3404620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8D352-1387-7212-3A4B-FBE675752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F4CB4-13B5-61DB-418C-2BE944601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D9301-C523-2DD1-38E2-D4A2308D7FD2}"/>
              </a:ext>
            </a:extLst>
          </p:cNvPr>
          <p:cNvSpPr>
            <a:spLocks noGrp="1"/>
          </p:cNvSpPr>
          <p:nvPr>
            <p:ph type="body" idx="1"/>
          </p:nvPr>
        </p:nvSpPr>
        <p:spPr/>
        <p:txBody>
          <a:bodyPr/>
          <a:lstStyle/>
          <a:p>
            <a:pPr marL="0" indent="0">
              <a:buFontTx/>
              <a:buNone/>
            </a:pPr>
            <a:r>
              <a:rPr lang="en-NZ" dirty="0"/>
              <a:t>Another output is a table comparing different programmes.  </a:t>
            </a:r>
          </a:p>
          <a:p>
            <a:pPr marL="171450" indent="-171450">
              <a:buFontTx/>
              <a:buChar char="-"/>
            </a:pPr>
            <a:endParaRPr lang="en-NZ" dirty="0"/>
          </a:p>
          <a:p>
            <a:pPr marL="171450" indent="-171450">
              <a:buFontTx/>
              <a:buChar char="-"/>
            </a:pPr>
            <a:r>
              <a:rPr lang="en-NZ" dirty="0"/>
              <a:t>Made-up training programmes but illustratively right</a:t>
            </a:r>
          </a:p>
          <a:p>
            <a:pPr marL="171450" indent="-171450">
              <a:buFontTx/>
              <a:buChar char="-"/>
            </a:pPr>
            <a:r>
              <a:rPr lang="en-NZ" dirty="0"/>
              <a:t>Returns are positive and high – as they should be </a:t>
            </a:r>
          </a:p>
          <a:p>
            <a:pPr marL="171450" indent="-171450">
              <a:buFontTx/>
              <a:buChar char="-"/>
            </a:pPr>
            <a:r>
              <a:rPr lang="en-NZ" dirty="0"/>
              <a:t>Best returns in this case is from micro-credentials (but this is not always the case for real programmes – more mixed)</a:t>
            </a:r>
          </a:p>
          <a:p>
            <a:pPr marL="171450" indent="-171450">
              <a:buFontTx/>
              <a:buChar char="-"/>
            </a:pPr>
            <a:r>
              <a:rPr lang="en-NZ" dirty="0"/>
              <a:t>As the model currently stands, learners get most of the benefits.  This is a function of the expected time that learners will stay with their employer.  </a:t>
            </a:r>
          </a:p>
          <a:p>
            <a:pPr marL="171450" indent="-171450">
              <a:buFontTx/>
              <a:buChar char="-"/>
            </a:pPr>
            <a:r>
              <a:rPr lang="en-NZ" dirty="0"/>
              <a:t>But also highlights a gap in the current model.  A future improvement is to model the expected benefits to future employers.  </a:t>
            </a:r>
          </a:p>
        </p:txBody>
      </p:sp>
      <p:sp>
        <p:nvSpPr>
          <p:cNvPr id="4" name="Slide Number Placeholder 3">
            <a:extLst>
              <a:ext uri="{FF2B5EF4-FFF2-40B4-BE49-F238E27FC236}">
                <a16:creationId xmlns:a16="http://schemas.microsoft.com/office/drawing/2014/main" id="{23F072BF-7410-6202-780E-74541C538EDB}"/>
              </a:ext>
            </a:extLst>
          </p:cNvPr>
          <p:cNvSpPr>
            <a:spLocks noGrp="1"/>
          </p:cNvSpPr>
          <p:nvPr>
            <p:ph type="sldNum" sz="quarter" idx="5"/>
          </p:nvPr>
        </p:nvSpPr>
        <p:spPr/>
        <p:txBody>
          <a:bodyPr/>
          <a:lstStyle/>
          <a:p>
            <a:fld id="{71223A13-EC39-4423-B739-014E9CE0609E}" type="slidenum">
              <a:rPr lang="en-GB" smtClean="0"/>
              <a:t>13</a:t>
            </a:fld>
            <a:endParaRPr lang="en-GB"/>
          </a:p>
        </p:txBody>
      </p:sp>
    </p:spTree>
    <p:extLst>
      <p:ext uri="{BB962C8B-B14F-4D97-AF65-F5344CB8AC3E}">
        <p14:creationId xmlns:p14="http://schemas.microsoft.com/office/powerpoint/2010/main" val="3594603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AD0BF-426D-5DC2-F77F-F517DA027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366FC-04A2-4426-CDAB-625D00AB8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E4976E-8653-4903-2BEF-81BC291A33BC}"/>
              </a:ext>
            </a:extLst>
          </p:cNvPr>
          <p:cNvSpPr>
            <a:spLocks noGrp="1"/>
          </p:cNvSpPr>
          <p:nvPr>
            <p:ph type="body" idx="1"/>
          </p:nvPr>
        </p:nvSpPr>
        <p:spPr/>
        <p:txBody>
          <a:bodyPr/>
          <a:lstStyle/>
          <a:p>
            <a:r>
              <a:rPr lang="en-NZ" dirty="0"/>
              <a:t>We’ve got a working prototype but there is a bit to go to turn it into the working tool that we think would be useful to providers, ISBs and TEC.  </a:t>
            </a:r>
          </a:p>
          <a:p>
            <a:endParaRPr lang="en-NZ" dirty="0"/>
          </a:p>
          <a:p>
            <a:pPr marL="0" marR="0" lvl="0" indent="0" algn="l" defTabSz="685800" rtl="0" eaLnBrk="1" fontAlgn="auto" latinLnBrk="0" hangingPunct="1">
              <a:lnSpc>
                <a:spcPct val="100000"/>
              </a:lnSpc>
              <a:spcBef>
                <a:spcPts val="0"/>
              </a:spcBef>
              <a:spcAft>
                <a:spcPts val="0"/>
              </a:spcAft>
              <a:buClrTx/>
              <a:buSzTx/>
              <a:buFontTx/>
              <a:buNone/>
              <a:tabLst/>
              <a:defRPr/>
            </a:pPr>
            <a:r>
              <a:rPr lang="en-NZ" dirty="0"/>
              <a:t>There is more that can be done to improve the modelling and the calibration.  </a:t>
            </a:r>
          </a:p>
          <a:p>
            <a:endParaRPr lang="en-NZ" dirty="0"/>
          </a:p>
          <a:p>
            <a:r>
              <a:rPr lang="en-NZ" dirty="0"/>
              <a:t>We’d like to turn this into an online tool that can be widely accessed.  </a:t>
            </a:r>
          </a:p>
          <a:p>
            <a:endParaRPr lang="en-NZ" dirty="0"/>
          </a:p>
          <a:p>
            <a:r>
              <a:rPr lang="en-NZ" dirty="0"/>
              <a:t>If you have any ideas on where this could go we’d love to chat.  </a:t>
            </a:r>
          </a:p>
        </p:txBody>
      </p:sp>
      <p:sp>
        <p:nvSpPr>
          <p:cNvPr id="4" name="Slide Number Placeholder 3">
            <a:extLst>
              <a:ext uri="{FF2B5EF4-FFF2-40B4-BE49-F238E27FC236}">
                <a16:creationId xmlns:a16="http://schemas.microsoft.com/office/drawing/2014/main" id="{9889F220-D561-74FD-ABEC-04C7E73A07CF}"/>
              </a:ext>
            </a:extLst>
          </p:cNvPr>
          <p:cNvSpPr>
            <a:spLocks noGrp="1"/>
          </p:cNvSpPr>
          <p:nvPr>
            <p:ph type="sldNum" sz="quarter" idx="5"/>
          </p:nvPr>
        </p:nvSpPr>
        <p:spPr/>
        <p:txBody>
          <a:bodyPr/>
          <a:lstStyle/>
          <a:p>
            <a:fld id="{71223A13-EC39-4423-B739-014E9CE0609E}" type="slidenum">
              <a:rPr lang="en-GB" smtClean="0"/>
              <a:t>14</a:t>
            </a:fld>
            <a:endParaRPr lang="en-GB"/>
          </a:p>
        </p:txBody>
      </p:sp>
    </p:spTree>
    <p:extLst>
      <p:ext uri="{BB962C8B-B14F-4D97-AF65-F5344CB8AC3E}">
        <p14:creationId xmlns:p14="http://schemas.microsoft.com/office/powerpoint/2010/main" val="25251556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52DE327-7D1C-8AAC-5224-1DE7089B8A2C}"/>
              </a:ext>
            </a:extLst>
          </p:cNvPr>
          <p:cNvSpPr/>
          <p:nvPr userDrawn="1"/>
        </p:nvSpPr>
        <p:spPr>
          <a:xfrm>
            <a:off x="-1" y="0"/>
            <a:ext cx="9144000" cy="5143500"/>
          </a:xfrm>
          <a:prstGeom prst="roundRect">
            <a:avLst>
              <a:gd name="adj" fmla="val 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350"/>
          </a:p>
        </p:txBody>
      </p:sp>
      <p:sp>
        <p:nvSpPr>
          <p:cNvPr id="7" name="Rectangle: Single Corner Rounded 6">
            <a:extLst>
              <a:ext uri="{FF2B5EF4-FFF2-40B4-BE49-F238E27FC236}">
                <a16:creationId xmlns:a16="http://schemas.microsoft.com/office/drawing/2014/main" id="{6382F311-BFCC-FCAE-1B11-D23796399F1D}"/>
              </a:ext>
            </a:extLst>
          </p:cNvPr>
          <p:cNvSpPr/>
          <p:nvPr userDrawn="1"/>
        </p:nvSpPr>
        <p:spPr>
          <a:xfrm>
            <a:off x="-1" y="696430"/>
            <a:ext cx="8459932" cy="4447070"/>
          </a:xfrm>
          <a:prstGeom prst="round1Rect">
            <a:avLst>
              <a:gd name="adj" fmla="val 2294"/>
            </a:avLst>
          </a:prstGeom>
          <a:solidFill>
            <a:schemeClr val="accent2"/>
          </a:solidFill>
          <a:ln w="28575">
            <a:gradFill flip="none" rotWithShape="1">
              <a:gsLst>
                <a:gs pos="0">
                  <a:schemeClr val="accent1"/>
                </a:gs>
                <a:gs pos="35000">
                  <a:schemeClr val="accent1"/>
                </a:gs>
                <a:gs pos="53000">
                  <a:schemeClr val="accent2"/>
                </a:gs>
                <a:gs pos="100000">
                  <a:schemeClr val="accent2"/>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pic>
        <p:nvPicPr>
          <p:cNvPr id="9" name="Graphic 8">
            <a:extLst>
              <a:ext uri="{FF2B5EF4-FFF2-40B4-BE49-F238E27FC236}">
                <a16:creationId xmlns:a16="http://schemas.microsoft.com/office/drawing/2014/main" id="{4E4A2C2C-54CC-81FE-761F-EE20D88042F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00100" y="3223259"/>
            <a:ext cx="3912719" cy="3751200"/>
          </a:xfrm>
          <a:prstGeom prst="rect">
            <a:avLst/>
          </a:prstGeom>
        </p:spPr>
      </p:pic>
      <p:sp>
        <p:nvSpPr>
          <p:cNvPr id="14" name="Text Placeholder 16">
            <a:extLst>
              <a:ext uri="{FF2B5EF4-FFF2-40B4-BE49-F238E27FC236}">
                <a16:creationId xmlns:a16="http://schemas.microsoft.com/office/drawing/2014/main" id="{135F32EF-000E-0F7E-E0C4-80E9017B3B78}"/>
              </a:ext>
            </a:extLst>
          </p:cNvPr>
          <p:cNvSpPr>
            <a:spLocks noGrp="1"/>
          </p:cNvSpPr>
          <p:nvPr>
            <p:ph type="body" sz="quarter" idx="13" hasCustomPrompt="1"/>
          </p:nvPr>
        </p:nvSpPr>
        <p:spPr>
          <a:xfrm>
            <a:off x="1656966" y="1870076"/>
            <a:ext cx="5231719" cy="557074"/>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It’s all about Scarlatti</a:t>
            </a:r>
          </a:p>
        </p:txBody>
      </p:sp>
      <p:pic>
        <p:nvPicPr>
          <p:cNvPr id="4" name="Picture 3" descr="A close-up of a logo&#10;&#10;AI-generated content may be incorrect.">
            <a:extLst>
              <a:ext uri="{FF2B5EF4-FFF2-40B4-BE49-F238E27FC236}">
                <a16:creationId xmlns:a16="http://schemas.microsoft.com/office/drawing/2014/main" id="{90B0D066-B58D-7BF7-CF72-A8C8FEA4BB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0898" y="940795"/>
            <a:ext cx="1616781" cy="396961"/>
          </a:xfrm>
          <a:prstGeom prst="rect">
            <a:avLst/>
          </a:prstGeom>
        </p:spPr>
      </p:pic>
    </p:spTree>
    <p:extLst>
      <p:ext uri="{BB962C8B-B14F-4D97-AF65-F5344CB8AC3E}">
        <p14:creationId xmlns:p14="http://schemas.microsoft.com/office/powerpoint/2010/main" val="1510476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1 orange">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ABA8196-254F-F377-DAFB-AC15ABD34D8A}"/>
              </a:ext>
            </a:extLst>
          </p:cNvPr>
          <p:cNvSpPr/>
          <p:nvPr userDrawn="1"/>
        </p:nvSpPr>
        <p:spPr>
          <a:xfrm>
            <a:off x="-1" y="0"/>
            <a:ext cx="9144000" cy="5143500"/>
          </a:xfrm>
          <a:prstGeom prst="roundRect">
            <a:avLst>
              <a:gd name="adj" fmla="val 0"/>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Single Corner Rounded 9">
            <a:extLst>
              <a:ext uri="{FF2B5EF4-FFF2-40B4-BE49-F238E27FC236}">
                <a16:creationId xmlns:a16="http://schemas.microsoft.com/office/drawing/2014/main" id="{43B3A707-98A9-0A6A-C5E6-5F13CF8CF18A}"/>
              </a:ext>
            </a:extLst>
          </p:cNvPr>
          <p:cNvSpPr/>
          <p:nvPr userDrawn="1"/>
        </p:nvSpPr>
        <p:spPr>
          <a:xfrm>
            <a:off x="-145" y="689891"/>
            <a:ext cx="8459932" cy="4453609"/>
          </a:xfrm>
          <a:prstGeom prst="round1Rect">
            <a:avLst>
              <a:gd name="adj" fmla="val 2294"/>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pic>
        <p:nvPicPr>
          <p:cNvPr id="5" name="Picture 4" descr="Logo&#10;&#10;Description automatically generated">
            <a:extLst>
              <a:ext uri="{FF2B5EF4-FFF2-40B4-BE49-F238E27FC236}">
                <a16:creationId xmlns:a16="http://schemas.microsoft.com/office/drawing/2014/main" id="{611B2B29-7BF2-96E7-E948-3F1B8DA119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0183" y="4802531"/>
            <a:ext cx="801797" cy="196862"/>
          </a:xfrm>
          <a:prstGeom prst="rect">
            <a:avLst/>
          </a:prstGeom>
        </p:spPr>
      </p:pic>
      <p:sp>
        <p:nvSpPr>
          <p:cNvPr id="13" name="Content Placeholder 12">
            <a:extLst>
              <a:ext uri="{FF2B5EF4-FFF2-40B4-BE49-F238E27FC236}">
                <a16:creationId xmlns:a16="http://schemas.microsoft.com/office/drawing/2014/main" id="{03E901D6-B218-9FC2-277E-AF73C58FED37}"/>
              </a:ext>
            </a:extLst>
          </p:cNvPr>
          <p:cNvSpPr>
            <a:spLocks noGrp="1"/>
          </p:cNvSpPr>
          <p:nvPr>
            <p:ph sz="quarter" idx="12" hasCustomPrompt="1"/>
          </p:nvPr>
        </p:nvSpPr>
        <p:spPr>
          <a:xfrm>
            <a:off x="693740" y="2049313"/>
            <a:ext cx="7091362" cy="1184275"/>
          </a:xfrm>
          <a:prstGeom prst="rect">
            <a:avLst/>
          </a:prstGeom>
        </p:spPr>
        <p:txBody>
          <a:bodyPr/>
          <a:lstStyle>
            <a:lvl1pPr>
              <a:lnSpc>
                <a:spcPct val="100000"/>
              </a:lnSpc>
              <a:spcBef>
                <a:spcPts val="0"/>
              </a:spcBef>
              <a:spcAft>
                <a:spcPts val="0"/>
              </a:spcAft>
              <a:defRPr sz="1600"/>
            </a:lvl1pPr>
            <a:lvl2pPr>
              <a:defRPr sz="1400"/>
            </a:lvl2pPr>
            <a:lvl3pPr>
              <a:defRPr sz="1400"/>
            </a:lvl3pPr>
            <a:lvl4pPr>
              <a:defRPr sz="1400"/>
            </a:lvl4pPr>
            <a:lvl5pPr>
              <a:defRPr sz="1400"/>
            </a:lvl5pPr>
          </a:lstStyle>
          <a:p>
            <a:pPr marL="285750" indent="-285750">
              <a:spcAft>
                <a:spcPts val="600"/>
              </a:spcAft>
              <a:buClr>
                <a:schemeClr val="accent1"/>
              </a:buClr>
              <a:buFont typeface="Arial" panose="020B0604020202020204" pitchFamily="34" charset="0"/>
              <a:buChar char="•"/>
            </a:pPr>
            <a:r>
              <a:rPr lang="en-GB" sz="1600" b="0" dirty="0">
                <a:ea typeface="Roboto" panose="02000000000000000000" pitchFamily="2" charset="0"/>
                <a:cs typeface="Roboto" panose="02000000000000000000" pitchFamily="2" charset="0"/>
              </a:rPr>
              <a:t>Use 14pt to 18pt and Calibri light</a:t>
            </a:r>
          </a:p>
        </p:txBody>
      </p:sp>
      <p:sp>
        <p:nvSpPr>
          <p:cNvPr id="17" name="Text Placeholder 16">
            <a:extLst>
              <a:ext uri="{FF2B5EF4-FFF2-40B4-BE49-F238E27FC236}">
                <a16:creationId xmlns:a16="http://schemas.microsoft.com/office/drawing/2014/main" id="{11EFBE71-175B-1347-29FF-32DEBA420D5B}"/>
              </a:ext>
            </a:extLst>
          </p:cNvPr>
          <p:cNvSpPr>
            <a:spLocks noGrp="1"/>
          </p:cNvSpPr>
          <p:nvPr>
            <p:ph type="body" sz="quarter" idx="13" hasCustomPrompt="1"/>
          </p:nvPr>
        </p:nvSpPr>
        <p:spPr>
          <a:xfrm>
            <a:off x="693885" y="1287561"/>
            <a:ext cx="7091362" cy="641599"/>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Main heading 28 or 32pt Roboto bold</a:t>
            </a:r>
          </a:p>
        </p:txBody>
      </p:sp>
      <p:sp>
        <p:nvSpPr>
          <p:cNvPr id="3" name="Text Placeholder 2">
            <a:extLst>
              <a:ext uri="{FF2B5EF4-FFF2-40B4-BE49-F238E27FC236}">
                <a16:creationId xmlns:a16="http://schemas.microsoft.com/office/drawing/2014/main" id="{7B8E072C-D477-1670-FBF0-06C0F0D9530F}"/>
              </a:ext>
            </a:extLst>
          </p:cNvPr>
          <p:cNvSpPr>
            <a:spLocks noGrp="1"/>
          </p:cNvSpPr>
          <p:nvPr>
            <p:ph type="body" sz="quarter" idx="14" hasCustomPrompt="1"/>
          </p:nvPr>
        </p:nvSpPr>
        <p:spPr>
          <a:xfrm>
            <a:off x="684213" y="131763"/>
            <a:ext cx="3612620" cy="438150"/>
          </a:xfrm>
          <a:prstGeom prst="rect">
            <a:avLst/>
          </a:prstGeom>
        </p:spPr>
        <p:txBody>
          <a:bodyPr/>
          <a:lstStyle>
            <a:lvl1pPr marL="0" indent="0">
              <a:buNone/>
              <a:defRPr sz="2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Section heading</a:t>
            </a:r>
            <a:endParaRPr lang="en-NZ" dirty="0"/>
          </a:p>
        </p:txBody>
      </p:sp>
    </p:spTree>
    <p:extLst>
      <p:ext uri="{BB962C8B-B14F-4D97-AF65-F5344CB8AC3E}">
        <p14:creationId xmlns:p14="http://schemas.microsoft.com/office/powerpoint/2010/main" val="1424656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1 dark grey">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8849783-2837-4651-F6E2-E45784E44C88}"/>
              </a:ext>
            </a:extLst>
          </p:cNvPr>
          <p:cNvSpPr/>
          <p:nvPr userDrawn="1"/>
        </p:nvSpPr>
        <p:spPr>
          <a:xfrm>
            <a:off x="-1" y="0"/>
            <a:ext cx="9144000" cy="5143500"/>
          </a:xfrm>
          <a:prstGeom prst="roundRect">
            <a:avLst>
              <a:gd name="adj" fmla="val 0"/>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Single Corner Rounded 9">
            <a:extLst>
              <a:ext uri="{FF2B5EF4-FFF2-40B4-BE49-F238E27FC236}">
                <a16:creationId xmlns:a16="http://schemas.microsoft.com/office/drawing/2014/main" id="{E79EE9B4-4190-6B26-6280-C47ABEADE883}"/>
              </a:ext>
            </a:extLst>
          </p:cNvPr>
          <p:cNvSpPr/>
          <p:nvPr userDrawn="1"/>
        </p:nvSpPr>
        <p:spPr>
          <a:xfrm>
            <a:off x="-11648" y="690590"/>
            <a:ext cx="8459932" cy="4452911"/>
          </a:xfrm>
          <a:prstGeom prst="round1Rect">
            <a:avLst>
              <a:gd name="adj" fmla="val 2294"/>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pic>
        <p:nvPicPr>
          <p:cNvPr id="5" name="Picture 4" descr="Logo&#10;&#10;Description automatically generated">
            <a:extLst>
              <a:ext uri="{FF2B5EF4-FFF2-40B4-BE49-F238E27FC236}">
                <a16:creationId xmlns:a16="http://schemas.microsoft.com/office/drawing/2014/main" id="{7509674A-3064-3000-F71E-559C1EC7BD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0183" y="4802531"/>
            <a:ext cx="801797" cy="196862"/>
          </a:xfrm>
          <a:prstGeom prst="rect">
            <a:avLst/>
          </a:prstGeom>
        </p:spPr>
      </p:pic>
      <p:sp>
        <p:nvSpPr>
          <p:cNvPr id="6" name="Text Placeholder 2">
            <a:extLst>
              <a:ext uri="{FF2B5EF4-FFF2-40B4-BE49-F238E27FC236}">
                <a16:creationId xmlns:a16="http://schemas.microsoft.com/office/drawing/2014/main" id="{EEB030CB-18C6-7593-5BC6-31EAA96EDBC0}"/>
              </a:ext>
            </a:extLst>
          </p:cNvPr>
          <p:cNvSpPr>
            <a:spLocks noGrp="1"/>
          </p:cNvSpPr>
          <p:nvPr>
            <p:ph type="body" sz="quarter" idx="14" hasCustomPrompt="1"/>
          </p:nvPr>
        </p:nvSpPr>
        <p:spPr>
          <a:xfrm>
            <a:off x="684213" y="131763"/>
            <a:ext cx="3612620" cy="438150"/>
          </a:xfrm>
          <a:prstGeom prst="rect">
            <a:avLst/>
          </a:prstGeom>
        </p:spPr>
        <p:txBody>
          <a:bodyPr/>
          <a:lstStyle>
            <a:lvl1pPr marL="0" indent="0">
              <a:buNone/>
              <a:defRPr sz="2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Section heading</a:t>
            </a:r>
            <a:endParaRPr lang="en-NZ" dirty="0"/>
          </a:p>
        </p:txBody>
      </p:sp>
      <p:sp>
        <p:nvSpPr>
          <p:cNvPr id="3" name="Content Placeholder 12">
            <a:extLst>
              <a:ext uri="{FF2B5EF4-FFF2-40B4-BE49-F238E27FC236}">
                <a16:creationId xmlns:a16="http://schemas.microsoft.com/office/drawing/2014/main" id="{08453C12-3B3A-4BAA-4E11-FBC44DCF131F}"/>
              </a:ext>
            </a:extLst>
          </p:cNvPr>
          <p:cNvSpPr>
            <a:spLocks noGrp="1"/>
          </p:cNvSpPr>
          <p:nvPr>
            <p:ph sz="quarter" idx="12" hasCustomPrompt="1"/>
          </p:nvPr>
        </p:nvSpPr>
        <p:spPr>
          <a:xfrm>
            <a:off x="693740" y="2049313"/>
            <a:ext cx="7091362" cy="1184275"/>
          </a:xfrm>
          <a:prstGeom prst="rect">
            <a:avLst/>
          </a:prstGeom>
        </p:spPr>
        <p:txBody>
          <a:bodyPr/>
          <a:lstStyle>
            <a:lvl1pPr>
              <a:lnSpc>
                <a:spcPct val="100000"/>
              </a:lnSpc>
              <a:spcBef>
                <a:spcPts val="0"/>
              </a:spcBef>
              <a:spcAft>
                <a:spcPts val="0"/>
              </a:spcAft>
              <a:defRPr sz="1600"/>
            </a:lvl1pPr>
            <a:lvl2pPr>
              <a:defRPr sz="1400"/>
            </a:lvl2pPr>
            <a:lvl3pPr>
              <a:defRPr sz="1400"/>
            </a:lvl3pPr>
            <a:lvl4pPr>
              <a:defRPr sz="1400"/>
            </a:lvl4pPr>
            <a:lvl5pPr>
              <a:defRPr sz="1400"/>
            </a:lvl5pPr>
          </a:lstStyle>
          <a:p>
            <a:pPr marL="285750" indent="-285750">
              <a:spcAft>
                <a:spcPts val="600"/>
              </a:spcAft>
              <a:buClr>
                <a:schemeClr val="accent1"/>
              </a:buClr>
              <a:buFont typeface="Arial" panose="020B0604020202020204" pitchFamily="34" charset="0"/>
              <a:buChar char="•"/>
            </a:pPr>
            <a:r>
              <a:rPr lang="en-GB" sz="1600" b="0" dirty="0">
                <a:ea typeface="Roboto" panose="02000000000000000000" pitchFamily="2" charset="0"/>
                <a:cs typeface="Roboto" panose="02000000000000000000" pitchFamily="2" charset="0"/>
              </a:rPr>
              <a:t>Use 14pt to 18pt and Calibri light</a:t>
            </a:r>
          </a:p>
        </p:txBody>
      </p:sp>
      <p:sp>
        <p:nvSpPr>
          <p:cNvPr id="7" name="Text Placeholder 16">
            <a:extLst>
              <a:ext uri="{FF2B5EF4-FFF2-40B4-BE49-F238E27FC236}">
                <a16:creationId xmlns:a16="http://schemas.microsoft.com/office/drawing/2014/main" id="{6BB99044-DCBF-9522-CAC1-DD09A1271765}"/>
              </a:ext>
            </a:extLst>
          </p:cNvPr>
          <p:cNvSpPr>
            <a:spLocks noGrp="1"/>
          </p:cNvSpPr>
          <p:nvPr>
            <p:ph type="body" sz="quarter" idx="13" hasCustomPrompt="1"/>
          </p:nvPr>
        </p:nvSpPr>
        <p:spPr>
          <a:xfrm>
            <a:off x="693885" y="1287561"/>
            <a:ext cx="7091362" cy="641599"/>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Main heading 28 or 32pt Roboto bold</a:t>
            </a:r>
          </a:p>
        </p:txBody>
      </p:sp>
    </p:spTree>
    <p:extLst>
      <p:ext uri="{BB962C8B-B14F-4D97-AF65-F5344CB8AC3E}">
        <p14:creationId xmlns:p14="http://schemas.microsoft.com/office/powerpoint/2010/main" val="294054426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Layout 1 yellow">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C8AD748-984A-6379-7C76-777FD9D5A425}"/>
              </a:ext>
            </a:extLst>
          </p:cNvPr>
          <p:cNvSpPr/>
          <p:nvPr userDrawn="1"/>
        </p:nvSpPr>
        <p:spPr>
          <a:xfrm>
            <a:off x="-1" y="0"/>
            <a:ext cx="9144000" cy="514350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Single Corner Rounded 9">
            <a:extLst>
              <a:ext uri="{FF2B5EF4-FFF2-40B4-BE49-F238E27FC236}">
                <a16:creationId xmlns:a16="http://schemas.microsoft.com/office/drawing/2014/main" id="{BDCD456A-152A-EC58-EB02-22820497D1AF}"/>
              </a:ext>
            </a:extLst>
          </p:cNvPr>
          <p:cNvSpPr/>
          <p:nvPr userDrawn="1"/>
        </p:nvSpPr>
        <p:spPr>
          <a:xfrm>
            <a:off x="0" y="689891"/>
            <a:ext cx="8459932" cy="4453609"/>
          </a:xfrm>
          <a:prstGeom prst="round1Rect">
            <a:avLst>
              <a:gd name="adj" fmla="val 2294"/>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pic>
        <p:nvPicPr>
          <p:cNvPr id="5" name="Picture 4" descr="Logo&#10;&#10;Description automatically generated">
            <a:extLst>
              <a:ext uri="{FF2B5EF4-FFF2-40B4-BE49-F238E27FC236}">
                <a16:creationId xmlns:a16="http://schemas.microsoft.com/office/drawing/2014/main" id="{11F7BEA9-7FBE-CC66-C8AE-2C4DBCF48E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0183" y="4802531"/>
            <a:ext cx="801797" cy="196862"/>
          </a:xfrm>
          <a:prstGeom prst="rect">
            <a:avLst/>
          </a:prstGeom>
        </p:spPr>
      </p:pic>
      <p:sp>
        <p:nvSpPr>
          <p:cNvPr id="6" name="Text Placeholder 2">
            <a:extLst>
              <a:ext uri="{FF2B5EF4-FFF2-40B4-BE49-F238E27FC236}">
                <a16:creationId xmlns:a16="http://schemas.microsoft.com/office/drawing/2014/main" id="{77A5E1F0-0AAF-44D6-B0CC-5314F4B7D6E3}"/>
              </a:ext>
            </a:extLst>
          </p:cNvPr>
          <p:cNvSpPr>
            <a:spLocks noGrp="1"/>
          </p:cNvSpPr>
          <p:nvPr>
            <p:ph type="body" sz="quarter" idx="14" hasCustomPrompt="1"/>
          </p:nvPr>
        </p:nvSpPr>
        <p:spPr>
          <a:xfrm>
            <a:off x="684213" y="131763"/>
            <a:ext cx="3612620" cy="438150"/>
          </a:xfrm>
          <a:prstGeom prst="rect">
            <a:avLst/>
          </a:prstGeom>
        </p:spPr>
        <p:txBody>
          <a:bodyPr/>
          <a:lstStyle>
            <a:lvl1pPr marL="0" indent="0">
              <a:buNone/>
              <a:defRPr sz="2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Section heading</a:t>
            </a:r>
            <a:endParaRPr lang="en-NZ" dirty="0"/>
          </a:p>
        </p:txBody>
      </p:sp>
      <p:sp>
        <p:nvSpPr>
          <p:cNvPr id="3" name="Content Placeholder 12">
            <a:extLst>
              <a:ext uri="{FF2B5EF4-FFF2-40B4-BE49-F238E27FC236}">
                <a16:creationId xmlns:a16="http://schemas.microsoft.com/office/drawing/2014/main" id="{5ABAAEE1-1D8C-584D-58A7-5B61B2858254}"/>
              </a:ext>
            </a:extLst>
          </p:cNvPr>
          <p:cNvSpPr>
            <a:spLocks noGrp="1"/>
          </p:cNvSpPr>
          <p:nvPr>
            <p:ph sz="quarter" idx="12" hasCustomPrompt="1"/>
          </p:nvPr>
        </p:nvSpPr>
        <p:spPr>
          <a:xfrm>
            <a:off x="693740" y="2049313"/>
            <a:ext cx="7091362" cy="1184275"/>
          </a:xfrm>
          <a:prstGeom prst="rect">
            <a:avLst/>
          </a:prstGeom>
        </p:spPr>
        <p:txBody>
          <a:bodyPr/>
          <a:lstStyle>
            <a:lvl1pPr>
              <a:lnSpc>
                <a:spcPct val="100000"/>
              </a:lnSpc>
              <a:spcBef>
                <a:spcPts val="0"/>
              </a:spcBef>
              <a:spcAft>
                <a:spcPts val="0"/>
              </a:spcAft>
              <a:defRPr sz="1600"/>
            </a:lvl1pPr>
            <a:lvl2pPr>
              <a:defRPr sz="1400"/>
            </a:lvl2pPr>
            <a:lvl3pPr>
              <a:defRPr sz="1400"/>
            </a:lvl3pPr>
            <a:lvl4pPr>
              <a:defRPr sz="1400"/>
            </a:lvl4pPr>
            <a:lvl5pPr>
              <a:defRPr sz="1400"/>
            </a:lvl5pPr>
          </a:lstStyle>
          <a:p>
            <a:pPr marL="285750" indent="-285750">
              <a:spcAft>
                <a:spcPts val="600"/>
              </a:spcAft>
              <a:buClr>
                <a:schemeClr val="accent1"/>
              </a:buClr>
              <a:buFont typeface="Arial" panose="020B0604020202020204" pitchFamily="34" charset="0"/>
              <a:buChar char="•"/>
            </a:pPr>
            <a:r>
              <a:rPr lang="en-GB" sz="1600" b="0" dirty="0">
                <a:ea typeface="Roboto" panose="02000000000000000000" pitchFamily="2" charset="0"/>
                <a:cs typeface="Roboto" panose="02000000000000000000" pitchFamily="2" charset="0"/>
              </a:rPr>
              <a:t>Use 14pt to 18pt and Calibri light</a:t>
            </a:r>
          </a:p>
        </p:txBody>
      </p:sp>
      <p:sp>
        <p:nvSpPr>
          <p:cNvPr id="7" name="Text Placeholder 16">
            <a:extLst>
              <a:ext uri="{FF2B5EF4-FFF2-40B4-BE49-F238E27FC236}">
                <a16:creationId xmlns:a16="http://schemas.microsoft.com/office/drawing/2014/main" id="{4C00B6E3-9533-8735-B3BF-0C61CF895C29}"/>
              </a:ext>
            </a:extLst>
          </p:cNvPr>
          <p:cNvSpPr>
            <a:spLocks noGrp="1"/>
          </p:cNvSpPr>
          <p:nvPr>
            <p:ph type="body" sz="quarter" idx="13" hasCustomPrompt="1"/>
          </p:nvPr>
        </p:nvSpPr>
        <p:spPr>
          <a:xfrm>
            <a:off x="693885" y="1287561"/>
            <a:ext cx="7091362" cy="641599"/>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Main heading 28 or 32pt Roboto bold</a:t>
            </a:r>
          </a:p>
        </p:txBody>
      </p:sp>
    </p:spTree>
    <p:extLst>
      <p:ext uri="{BB962C8B-B14F-4D97-AF65-F5344CB8AC3E}">
        <p14:creationId xmlns:p14="http://schemas.microsoft.com/office/powerpoint/2010/main" val="3014527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1 green">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09ABE71E-20AB-B4BF-99A8-9017F4D68D6C}"/>
              </a:ext>
            </a:extLst>
          </p:cNvPr>
          <p:cNvSpPr/>
          <p:nvPr userDrawn="1"/>
        </p:nvSpPr>
        <p:spPr>
          <a:xfrm>
            <a:off x="-1" y="0"/>
            <a:ext cx="9144000" cy="5143500"/>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8" name="Rectangle: Single Corner Rounded 7">
            <a:extLst>
              <a:ext uri="{FF2B5EF4-FFF2-40B4-BE49-F238E27FC236}">
                <a16:creationId xmlns:a16="http://schemas.microsoft.com/office/drawing/2014/main" id="{022F1D8D-1435-1874-47BB-46EC9E3A1D7E}"/>
              </a:ext>
            </a:extLst>
          </p:cNvPr>
          <p:cNvSpPr/>
          <p:nvPr userDrawn="1"/>
        </p:nvSpPr>
        <p:spPr>
          <a:xfrm>
            <a:off x="0" y="696430"/>
            <a:ext cx="8459932" cy="4447070"/>
          </a:xfrm>
          <a:prstGeom prst="round1Rect">
            <a:avLst>
              <a:gd name="adj" fmla="val 2294"/>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pic>
        <p:nvPicPr>
          <p:cNvPr id="5" name="Picture 4" descr="Logo&#10;&#10;Description automatically generated">
            <a:extLst>
              <a:ext uri="{FF2B5EF4-FFF2-40B4-BE49-F238E27FC236}">
                <a16:creationId xmlns:a16="http://schemas.microsoft.com/office/drawing/2014/main" id="{B32B3545-E12C-0006-0127-7D872A21A2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0183" y="4802531"/>
            <a:ext cx="801797" cy="196862"/>
          </a:xfrm>
          <a:prstGeom prst="rect">
            <a:avLst/>
          </a:prstGeom>
        </p:spPr>
      </p:pic>
      <p:sp>
        <p:nvSpPr>
          <p:cNvPr id="4" name="Text Placeholder 2">
            <a:extLst>
              <a:ext uri="{FF2B5EF4-FFF2-40B4-BE49-F238E27FC236}">
                <a16:creationId xmlns:a16="http://schemas.microsoft.com/office/drawing/2014/main" id="{FD2AE752-5905-1B6C-7800-BC4C00E99758}"/>
              </a:ext>
            </a:extLst>
          </p:cNvPr>
          <p:cNvSpPr>
            <a:spLocks noGrp="1"/>
          </p:cNvSpPr>
          <p:nvPr>
            <p:ph type="body" sz="quarter" idx="14" hasCustomPrompt="1"/>
          </p:nvPr>
        </p:nvSpPr>
        <p:spPr>
          <a:xfrm>
            <a:off x="684213" y="131763"/>
            <a:ext cx="3612620" cy="438150"/>
          </a:xfrm>
          <a:prstGeom prst="rect">
            <a:avLst/>
          </a:prstGeom>
        </p:spPr>
        <p:txBody>
          <a:bodyPr/>
          <a:lstStyle>
            <a:lvl1pPr marL="0" indent="0">
              <a:buNone/>
              <a:defRPr sz="2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Section heading</a:t>
            </a:r>
            <a:endParaRPr lang="en-NZ" dirty="0"/>
          </a:p>
        </p:txBody>
      </p:sp>
      <p:sp>
        <p:nvSpPr>
          <p:cNvPr id="6" name="Content Placeholder 12">
            <a:extLst>
              <a:ext uri="{FF2B5EF4-FFF2-40B4-BE49-F238E27FC236}">
                <a16:creationId xmlns:a16="http://schemas.microsoft.com/office/drawing/2014/main" id="{4F82A373-49A4-C3EC-290A-D1639A451BD5}"/>
              </a:ext>
            </a:extLst>
          </p:cNvPr>
          <p:cNvSpPr>
            <a:spLocks noGrp="1"/>
          </p:cNvSpPr>
          <p:nvPr>
            <p:ph sz="quarter" idx="12" hasCustomPrompt="1"/>
          </p:nvPr>
        </p:nvSpPr>
        <p:spPr>
          <a:xfrm>
            <a:off x="693740" y="2049313"/>
            <a:ext cx="7091362" cy="1184275"/>
          </a:xfrm>
          <a:prstGeom prst="rect">
            <a:avLst/>
          </a:prstGeom>
        </p:spPr>
        <p:txBody>
          <a:bodyPr/>
          <a:lstStyle>
            <a:lvl1pPr>
              <a:lnSpc>
                <a:spcPct val="100000"/>
              </a:lnSpc>
              <a:spcBef>
                <a:spcPts val="0"/>
              </a:spcBef>
              <a:spcAft>
                <a:spcPts val="0"/>
              </a:spcAft>
              <a:defRPr sz="1600"/>
            </a:lvl1pPr>
            <a:lvl2pPr>
              <a:defRPr sz="1400"/>
            </a:lvl2pPr>
            <a:lvl3pPr>
              <a:defRPr sz="1400"/>
            </a:lvl3pPr>
            <a:lvl4pPr>
              <a:defRPr sz="1400"/>
            </a:lvl4pPr>
            <a:lvl5pPr>
              <a:defRPr sz="1400"/>
            </a:lvl5pPr>
          </a:lstStyle>
          <a:p>
            <a:pPr marL="285750" indent="-285750">
              <a:spcAft>
                <a:spcPts val="600"/>
              </a:spcAft>
              <a:buClr>
                <a:schemeClr val="accent1"/>
              </a:buClr>
              <a:buFont typeface="Arial" panose="020B0604020202020204" pitchFamily="34" charset="0"/>
              <a:buChar char="•"/>
            </a:pPr>
            <a:r>
              <a:rPr lang="en-GB" sz="1600" b="0" dirty="0">
                <a:ea typeface="Roboto" panose="02000000000000000000" pitchFamily="2" charset="0"/>
                <a:cs typeface="Roboto" panose="02000000000000000000" pitchFamily="2" charset="0"/>
              </a:rPr>
              <a:t>Use 14pt to 18pt and Calibri light</a:t>
            </a:r>
          </a:p>
        </p:txBody>
      </p:sp>
      <p:sp>
        <p:nvSpPr>
          <p:cNvPr id="7" name="Text Placeholder 16">
            <a:extLst>
              <a:ext uri="{FF2B5EF4-FFF2-40B4-BE49-F238E27FC236}">
                <a16:creationId xmlns:a16="http://schemas.microsoft.com/office/drawing/2014/main" id="{CE685C4C-3BFE-E1BB-0B9C-27E1E1445619}"/>
              </a:ext>
            </a:extLst>
          </p:cNvPr>
          <p:cNvSpPr>
            <a:spLocks noGrp="1"/>
          </p:cNvSpPr>
          <p:nvPr>
            <p:ph type="body" sz="quarter" idx="13" hasCustomPrompt="1"/>
          </p:nvPr>
        </p:nvSpPr>
        <p:spPr>
          <a:xfrm>
            <a:off x="693885" y="1287561"/>
            <a:ext cx="7091362" cy="641599"/>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Main heading 28 or 32pt Roboto bold</a:t>
            </a:r>
          </a:p>
        </p:txBody>
      </p:sp>
    </p:spTree>
    <p:extLst>
      <p:ext uri="{BB962C8B-B14F-4D97-AF65-F5344CB8AC3E}">
        <p14:creationId xmlns:p14="http://schemas.microsoft.com/office/powerpoint/2010/main" val="864778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Layout 1 blue">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5376F40E-BFB8-AEAA-7BFE-57F70143DFB3}"/>
              </a:ext>
            </a:extLst>
          </p:cNvPr>
          <p:cNvSpPr/>
          <p:nvPr userDrawn="1"/>
        </p:nvSpPr>
        <p:spPr>
          <a:xfrm>
            <a:off x="-1" y="0"/>
            <a:ext cx="9144000" cy="5143500"/>
          </a:xfrm>
          <a:prstGeom prst="roundRect">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7" name="Rectangle: Single Corner Rounded 16">
            <a:extLst>
              <a:ext uri="{FF2B5EF4-FFF2-40B4-BE49-F238E27FC236}">
                <a16:creationId xmlns:a16="http://schemas.microsoft.com/office/drawing/2014/main" id="{52F379B1-B408-AE9D-8EAF-DFE61BED24D0}"/>
              </a:ext>
            </a:extLst>
          </p:cNvPr>
          <p:cNvSpPr/>
          <p:nvPr userDrawn="1"/>
        </p:nvSpPr>
        <p:spPr>
          <a:xfrm>
            <a:off x="0" y="689892"/>
            <a:ext cx="8459932" cy="4453609"/>
          </a:xfrm>
          <a:prstGeom prst="round1Rect">
            <a:avLst>
              <a:gd name="adj" fmla="val 2294"/>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pic>
        <p:nvPicPr>
          <p:cNvPr id="5" name="Picture 4" descr="Logo&#10;&#10;Description automatically generated">
            <a:extLst>
              <a:ext uri="{FF2B5EF4-FFF2-40B4-BE49-F238E27FC236}">
                <a16:creationId xmlns:a16="http://schemas.microsoft.com/office/drawing/2014/main" id="{EDF2CD66-4C3F-C6D3-6308-B1574D2411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0183" y="4802531"/>
            <a:ext cx="801797" cy="196862"/>
          </a:xfrm>
          <a:prstGeom prst="rect">
            <a:avLst/>
          </a:prstGeom>
        </p:spPr>
      </p:pic>
      <p:sp>
        <p:nvSpPr>
          <p:cNvPr id="4" name="Text Placeholder 2">
            <a:extLst>
              <a:ext uri="{FF2B5EF4-FFF2-40B4-BE49-F238E27FC236}">
                <a16:creationId xmlns:a16="http://schemas.microsoft.com/office/drawing/2014/main" id="{18C4C042-7EB0-E2BF-0F7E-1967D9433CCC}"/>
              </a:ext>
            </a:extLst>
          </p:cNvPr>
          <p:cNvSpPr>
            <a:spLocks noGrp="1"/>
          </p:cNvSpPr>
          <p:nvPr>
            <p:ph type="body" sz="quarter" idx="14" hasCustomPrompt="1"/>
          </p:nvPr>
        </p:nvSpPr>
        <p:spPr>
          <a:xfrm>
            <a:off x="684213" y="131763"/>
            <a:ext cx="3612620" cy="438150"/>
          </a:xfrm>
          <a:prstGeom prst="rect">
            <a:avLst/>
          </a:prstGeom>
        </p:spPr>
        <p:txBody>
          <a:bodyPr/>
          <a:lstStyle>
            <a:lvl1pPr marL="0" indent="0">
              <a:buNone/>
              <a:defRPr sz="2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Section heading</a:t>
            </a:r>
            <a:endParaRPr lang="en-NZ" dirty="0"/>
          </a:p>
        </p:txBody>
      </p:sp>
      <p:sp>
        <p:nvSpPr>
          <p:cNvPr id="6" name="Content Placeholder 12">
            <a:extLst>
              <a:ext uri="{FF2B5EF4-FFF2-40B4-BE49-F238E27FC236}">
                <a16:creationId xmlns:a16="http://schemas.microsoft.com/office/drawing/2014/main" id="{6326F844-212C-64E4-F8BF-62E739F723EB}"/>
              </a:ext>
            </a:extLst>
          </p:cNvPr>
          <p:cNvSpPr>
            <a:spLocks noGrp="1"/>
          </p:cNvSpPr>
          <p:nvPr>
            <p:ph sz="quarter" idx="12" hasCustomPrompt="1"/>
          </p:nvPr>
        </p:nvSpPr>
        <p:spPr>
          <a:xfrm>
            <a:off x="693740" y="2049313"/>
            <a:ext cx="7091362" cy="1184275"/>
          </a:xfrm>
          <a:prstGeom prst="rect">
            <a:avLst/>
          </a:prstGeom>
        </p:spPr>
        <p:txBody>
          <a:bodyPr/>
          <a:lstStyle>
            <a:lvl1pPr>
              <a:lnSpc>
                <a:spcPct val="100000"/>
              </a:lnSpc>
              <a:spcBef>
                <a:spcPts val="0"/>
              </a:spcBef>
              <a:spcAft>
                <a:spcPts val="0"/>
              </a:spcAft>
              <a:defRPr sz="1600"/>
            </a:lvl1pPr>
            <a:lvl2pPr>
              <a:defRPr sz="1400"/>
            </a:lvl2pPr>
            <a:lvl3pPr>
              <a:defRPr sz="1400"/>
            </a:lvl3pPr>
            <a:lvl4pPr>
              <a:defRPr sz="1400"/>
            </a:lvl4pPr>
            <a:lvl5pPr>
              <a:defRPr sz="1400"/>
            </a:lvl5pPr>
          </a:lstStyle>
          <a:p>
            <a:pPr marL="285750" indent="-285750">
              <a:spcAft>
                <a:spcPts val="600"/>
              </a:spcAft>
              <a:buClr>
                <a:schemeClr val="accent1"/>
              </a:buClr>
              <a:buFont typeface="Arial" panose="020B0604020202020204" pitchFamily="34" charset="0"/>
              <a:buChar char="•"/>
            </a:pPr>
            <a:r>
              <a:rPr lang="en-GB" sz="1600" b="0" dirty="0">
                <a:ea typeface="Roboto" panose="02000000000000000000" pitchFamily="2" charset="0"/>
                <a:cs typeface="Roboto" panose="02000000000000000000" pitchFamily="2" charset="0"/>
              </a:rPr>
              <a:t>Use 14pt to 18pt and Calibri light</a:t>
            </a:r>
          </a:p>
        </p:txBody>
      </p:sp>
      <p:sp>
        <p:nvSpPr>
          <p:cNvPr id="7" name="Text Placeholder 16">
            <a:extLst>
              <a:ext uri="{FF2B5EF4-FFF2-40B4-BE49-F238E27FC236}">
                <a16:creationId xmlns:a16="http://schemas.microsoft.com/office/drawing/2014/main" id="{9971D6E7-064A-5D21-FEEA-2260D7435EE5}"/>
              </a:ext>
            </a:extLst>
          </p:cNvPr>
          <p:cNvSpPr>
            <a:spLocks noGrp="1"/>
          </p:cNvSpPr>
          <p:nvPr>
            <p:ph type="body" sz="quarter" idx="13" hasCustomPrompt="1"/>
          </p:nvPr>
        </p:nvSpPr>
        <p:spPr>
          <a:xfrm>
            <a:off x="693885" y="1287561"/>
            <a:ext cx="7091362" cy="641599"/>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Main heading 28 or 32pt Roboto bold</a:t>
            </a:r>
          </a:p>
        </p:txBody>
      </p:sp>
    </p:spTree>
    <p:extLst>
      <p:ext uri="{BB962C8B-B14F-4D97-AF65-F5344CB8AC3E}">
        <p14:creationId xmlns:p14="http://schemas.microsoft.com/office/powerpoint/2010/main" val="834284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1 light grey">
    <p:bg>
      <p:bgPr>
        <a:solidFill>
          <a:srgbClr val="9D9D9D"/>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8849783-2837-4651-F6E2-E45784E44C88}"/>
              </a:ext>
            </a:extLst>
          </p:cNvPr>
          <p:cNvSpPr/>
          <p:nvPr userDrawn="1"/>
        </p:nvSpPr>
        <p:spPr>
          <a:xfrm>
            <a:off x="-1" y="0"/>
            <a:ext cx="9144000" cy="5143500"/>
          </a:xfrm>
          <a:prstGeom prst="roundRect">
            <a:avLst>
              <a:gd name="adj"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Single Corner Rounded 9">
            <a:extLst>
              <a:ext uri="{FF2B5EF4-FFF2-40B4-BE49-F238E27FC236}">
                <a16:creationId xmlns:a16="http://schemas.microsoft.com/office/drawing/2014/main" id="{E79EE9B4-4190-6B26-6280-C47ABEADE883}"/>
              </a:ext>
            </a:extLst>
          </p:cNvPr>
          <p:cNvSpPr/>
          <p:nvPr userDrawn="1"/>
        </p:nvSpPr>
        <p:spPr>
          <a:xfrm>
            <a:off x="-11648" y="690590"/>
            <a:ext cx="8459932" cy="4452911"/>
          </a:xfrm>
          <a:prstGeom prst="round1Rect">
            <a:avLst>
              <a:gd name="adj" fmla="val 2294"/>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pic>
        <p:nvPicPr>
          <p:cNvPr id="5" name="Picture 4" descr="Logo&#10;&#10;Description automatically generated">
            <a:extLst>
              <a:ext uri="{FF2B5EF4-FFF2-40B4-BE49-F238E27FC236}">
                <a16:creationId xmlns:a16="http://schemas.microsoft.com/office/drawing/2014/main" id="{0E0531EB-540C-6E1F-E4EC-B64D23640B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20183" y="4802531"/>
            <a:ext cx="801797" cy="196862"/>
          </a:xfrm>
          <a:prstGeom prst="rect">
            <a:avLst/>
          </a:prstGeom>
        </p:spPr>
      </p:pic>
      <p:sp>
        <p:nvSpPr>
          <p:cNvPr id="4" name="Text Placeholder 2">
            <a:extLst>
              <a:ext uri="{FF2B5EF4-FFF2-40B4-BE49-F238E27FC236}">
                <a16:creationId xmlns:a16="http://schemas.microsoft.com/office/drawing/2014/main" id="{BA03FA2F-0654-E74D-197C-2C1BF1BDE2B5}"/>
              </a:ext>
            </a:extLst>
          </p:cNvPr>
          <p:cNvSpPr>
            <a:spLocks noGrp="1"/>
          </p:cNvSpPr>
          <p:nvPr>
            <p:ph type="body" sz="quarter" idx="14" hasCustomPrompt="1"/>
          </p:nvPr>
        </p:nvSpPr>
        <p:spPr>
          <a:xfrm>
            <a:off x="684213" y="131763"/>
            <a:ext cx="3612620" cy="438150"/>
          </a:xfrm>
          <a:prstGeom prst="rect">
            <a:avLst/>
          </a:prstGeom>
        </p:spPr>
        <p:txBody>
          <a:bodyPr/>
          <a:lstStyle>
            <a:lvl1pPr marL="0" indent="0">
              <a:buNone/>
              <a:defRPr sz="2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Section heading</a:t>
            </a:r>
            <a:endParaRPr lang="en-NZ" dirty="0"/>
          </a:p>
        </p:txBody>
      </p:sp>
      <p:sp>
        <p:nvSpPr>
          <p:cNvPr id="6" name="Content Placeholder 12">
            <a:extLst>
              <a:ext uri="{FF2B5EF4-FFF2-40B4-BE49-F238E27FC236}">
                <a16:creationId xmlns:a16="http://schemas.microsoft.com/office/drawing/2014/main" id="{E0E2F55B-0E0E-25A6-A356-F59959CDE600}"/>
              </a:ext>
            </a:extLst>
          </p:cNvPr>
          <p:cNvSpPr>
            <a:spLocks noGrp="1"/>
          </p:cNvSpPr>
          <p:nvPr>
            <p:ph sz="quarter" idx="12" hasCustomPrompt="1"/>
          </p:nvPr>
        </p:nvSpPr>
        <p:spPr>
          <a:xfrm>
            <a:off x="693740" y="2049313"/>
            <a:ext cx="7091362" cy="1184275"/>
          </a:xfrm>
          <a:prstGeom prst="rect">
            <a:avLst/>
          </a:prstGeom>
        </p:spPr>
        <p:txBody>
          <a:bodyPr/>
          <a:lstStyle>
            <a:lvl1pPr>
              <a:lnSpc>
                <a:spcPct val="100000"/>
              </a:lnSpc>
              <a:spcBef>
                <a:spcPts val="0"/>
              </a:spcBef>
              <a:spcAft>
                <a:spcPts val="0"/>
              </a:spcAft>
              <a:defRPr sz="1600"/>
            </a:lvl1pPr>
            <a:lvl2pPr>
              <a:defRPr sz="1400"/>
            </a:lvl2pPr>
            <a:lvl3pPr>
              <a:defRPr sz="1400"/>
            </a:lvl3pPr>
            <a:lvl4pPr>
              <a:defRPr sz="1400"/>
            </a:lvl4pPr>
            <a:lvl5pPr>
              <a:defRPr sz="1400"/>
            </a:lvl5pPr>
          </a:lstStyle>
          <a:p>
            <a:pPr marL="285750" indent="-285750">
              <a:spcAft>
                <a:spcPts val="600"/>
              </a:spcAft>
              <a:buClr>
                <a:schemeClr val="accent1"/>
              </a:buClr>
              <a:buFont typeface="Arial" panose="020B0604020202020204" pitchFamily="34" charset="0"/>
              <a:buChar char="•"/>
            </a:pPr>
            <a:r>
              <a:rPr lang="en-GB" sz="1600" b="0" dirty="0">
                <a:ea typeface="Roboto" panose="02000000000000000000" pitchFamily="2" charset="0"/>
                <a:cs typeface="Roboto" panose="02000000000000000000" pitchFamily="2" charset="0"/>
              </a:rPr>
              <a:t>Use 14pt to 18pt and Calibri light</a:t>
            </a:r>
          </a:p>
        </p:txBody>
      </p:sp>
      <p:sp>
        <p:nvSpPr>
          <p:cNvPr id="7" name="Text Placeholder 16">
            <a:extLst>
              <a:ext uri="{FF2B5EF4-FFF2-40B4-BE49-F238E27FC236}">
                <a16:creationId xmlns:a16="http://schemas.microsoft.com/office/drawing/2014/main" id="{44B60DD4-A5F2-AFD3-FAF0-28D310C94F55}"/>
              </a:ext>
            </a:extLst>
          </p:cNvPr>
          <p:cNvSpPr>
            <a:spLocks noGrp="1"/>
          </p:cNvSpPr>
          <p:nvPr>
            <p:ph type="body" sz="quarter" idx="13" hasCustomPrompt="1"/>
          </p:nvPr>
        </p:nvSpPr>
        <p:spPr>
          <a:xfrm>
            <a:off x="693885" y="1287561"/>
            <a:ext cx="7091362" cy="641599"/>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Main heading 28 or 32pt Roboto bold</a:t>
            </a:r>
          </a:p>
        </p:txBody>
      </p:sp>
    </p:spTree>
    <p:extLst>
      <p:ext uri="{BB962C8B-B14F-4D97-AF65-F5344CB8AC3E}">
        <p14:creationId xmlns:p14="http://schemas.microsoft.com/office/powerpoint/2010/main" val="31665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Layout 2 orange">
    <p:bg>
      <p:bgPr>
        <a:solidFill>
          <a:schemeClr val="accent1"/>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92F37F0-6068-59F2-4197-24671A8173A0}"/>
              </a:ext>
            </a:extLst>
          </p:cNvPr>
          <p:cNvSpPr/>
          <p:nvPr userDrawn="1"/>
        </p:nvSpPr>
        <p:spPr>
          <a:xfrm>
            <a:off x="35387" y="0"/>
            <a:ext cx="4572000" cy="5143500"/>
          </a:xfrm>
          <a:prstGeom prst="roundRect">
            <a:avLst>
              <a:gd name="adj" fmla="val 6912"/>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Rounded Corners 9">
            <a:extLst>
              <a:ext uri="{FF2B5EF4-FFF2-40B4-BE49-F238E27FC236}">
                <a16:creationId xmlns:a16="http://schemas.microsoft.com/office/drawing/2014/main" id="{644F5D01-F132-2D99-09EB-C0C52E839DF8}"/>
              </a:ext>
            </a:extLst>
          </p:cNvPr>
          <p:cNvSpPr/>
          <p:nvPr userDrawn="1"/>
        </p:nvSpPr>
        <p:spPr>
          <a:xfrm>
            <a:off x="-1" y="0"/>
            <a:ext cx="4265763" cy="5143500"/>
          </a:xfrm>
          <a:prstGeom prst="roundRect">
            <a:avLst>
              <a:gd name="adj"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13" name="Picture 12" descr="Logo&#10;&#10;Description automatically generated">
            <a:extLst>
              <a:ext uri="{FF2B5EF4-FFF2-40B4-BE49-F238E27FC236}">
                <a16:creationId xmlns:a16="http://schemas.microsoft.com/office/drawing/2014/main" id="{481BBEDF-2AF3-0B2E-05B7-A0C9EEFFF19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8014995" y="4854918"/>
            <a:ext cx="835611" cy="115058"/>
          </a:xfrm>
          <a:prstGeom prst="rect">
            <a:avLst/>
          </a:prstGeom>
        </p:spPr>
      </p:pic>
      <p:sp>
        <p:nvSpPr>
          <p:cNvPr id="11" name="Text Placeholder 16">
            <a:extLst>
              <a:ext uri="{FF2B5EF4-FFF2-40B4-BE49-F238E27FC236}">
                <a16:creationId xmlns:a16="http://schemas.microsoft.com/office/drawing/2014/main" id="{3AB626B6-D530-6783-884A-8BD6E0F13784}"/>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12" name="Text Placeholder 2">
            <a:extLst>
              <a:ext uri="{FF2B5EF4-FFF2-40B4-BE49-F238E27FC236}">
                <a16:creationId xmlns:a16="http://schemas.microsoft.com/office/drawing/2014/main" id="{E93102EA-8422-1310-0159-7DCEDEC3CE1F}"/>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lvl1pPr>
          </a:lstStyle>
          <a:p>
            <a:pPr lvl="0"/>
            <a:r>
              <a:rPr lang="en-US" dirty="0"/>
              <a:t>Some more framing if you want</a:t>
            </a:r>
            <a:endParaRPr lang="en-NZ" dirty="0"/>
          </a:p>
        </p:txBody>
      </p:sp>
    </p:spTree>
    <p:extLst>
      <p:ext uri="{BB962C8B-B14F-4D97-AF65-F5344CB8AC3E}">
        <p14:creationId xmlns:p14="http://schemas.microsoft.com/office/powerpoint/2010/main" val="3186813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ayout 2 dark grey">
    <p:bg>
      <p:bgPr>
        <a:solidFill>
          <a:schemeClr val="accent2"/>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52D5D0C-65CB-F564-CCA2-6096769ACB3F}"/>
              </a:ext>
            </a:extLst>
          </p:cNvPr>
          <p:cNvSpPr/>
          <p:nvPr userDrawn="1"/>
        </p:nvSpPr>
        <p:spPr>
          <a:xfrm>
            <a:off x="35387" y="0"/>
            <a:ext cx="4572000" cy="5143500"/>
          </a:xfrm>
          <a:prstGeom prst="roundRect">
            <a:avLst>
              <a:gd name="adj" fmla="val 6912"/>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6" name="Rectangle: Rounded Corners 5">
            <a:extLst>
              <a:ext uri="{FF2B5EF4-FFF2-40B4-BE49-F238E27FC236}">
                <a16:creationId xmlns:a16="http://schemas.microsoft.com/office/drawing/2014/main" id="{87E7E561-81FE-1046-41A0-882EF07D0335}"/>
              </a:ext>
            </a:extLst>
          </p:cNvPr>
          <p:cNvSpPr/>
          <p:nvPr userDrawn="1"/>
        </p:nvSpPr>
        <p:spPr>
          <a:xfrm>
            <a:off x="-1" y="0"/>
            <a:ext cx="4265763" cy="5143500"/>
          </a:xfrm>
          <a:prstGeom prst="roundRect">
            <a:avLst>
              <a:gd name="adj"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7" name="Picture 6" descr="Logo&#10;&#10;Description automatically generated">
            <a:extLst>
              <a:ext uri="{FF2B5EF4-FFF2-40B4-BE49-F238E27FC236}">
                <a16:creationId xmlns:a16="http://schemas.microsoft.com/office/drawing/2014/main" id="{B2032B1B-0909-D244-0B69-2BBCC61F257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8014995" y="4854918"/>
            <a:ext cx="835611" cy="115058"/>
          </a:xfrm>
          <a:prstGeom prst="rect">
            <a:avLst/>
          </a:prstGeom>
        </p:spPr>
      </p:pic>
      <p:sp>
        <p:nvSpPr>
          <p:cNvPr id="2" name="Text Placeholder 16">
            <a:extLst>
              <a:ext uri="{FF2B5EF4-FFF2-40B4-BE49-F238E27FC236}">
                <a16:creationId xmlns:a16="http://schemas.microsoft.com/office/drawing/2014/main" id="{55FE1149-ADBB-864C-8039-57D6C8D079DB}"/>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C0A21C13-6A30-06C2-64B9-A288A57A7AFC}"/>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lvl1pPr>
          </a:lstStyle>
          <a:p>
            <a:pPr lvl="0"/>
            <a:r>
              <a:rPr lang="en-US" dirty="0"/>
              <a:t>Some more framing if you want</a:t>
            </a:r>
            <a:endParaRPr lang="en-NZ" dirty="0"/>
          </a:p>
        </p:txBody>
      </p:sp>
    </p:spTree>
    <p:extLst>
      <p:ext uri="{BB962C8B-B14F-4D97-AF65-F5344CB8AC3E}">
        <p14:creationId xmlns:p14="http://schemas.microsoft.com/office/powerpoint/2010/main" val="1497943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Layout 2 yellow">
    <p:bg>
      <p:bgPr>
        <a:solidFill>
          <a:schemeClr val="accent3"/>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92F37F0-6068-59F2-4197-24671A8173A0}"/>
              </a:ext>
            </a:extLst>
          </p:cNvPr>
          <p:cNvSpPr/>
          <p:nvPr userDrawn="1"/>
        </p:nvSpPr>
        <p:spPr>
          <a:xfrm>
            <a:off x="35387" y="0"/>
            <a:ext cx="4572000" cy="5143500"/>
          </a:xfrm>
          <a:prstGeom prst="roundRect">
            <a:avLst>
              <a:gd name="adj" fmla="val 6912"/>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Rounded Corners 9">
            <a:extLst>
              <a:ext uri="{FF2B5EF4-FFF2-40B4-BE49-F238E27FC236}">
                <a16:creationId xmlns:a16="http://schemas.microsoft.com/office/drawing/2014/main" id="{644F5D01-F132-2D99-09EB-C0C52E839DF8}"/>
              </a:ext>
            </a:extLst>
          </p:cNvPr>
          <p:cNvSpPr/>
          <p:nvPr userDrawn="1"/>
        </p:nvSpPr>
        <p:spPr>
          <a:xfrm>
            <a:off x="-1" y="0"/>
            <a:ext cx="4265763" cy="5143500"/>
          </a:xfrm>
          <a:prstGeom prst="roundRect">
            <a:avLst>
              <a:gd name="adj"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12" name="Picture 11" descr="Logo&#10;&#10;Description automatically generated">
            <a:extLst>
              <a:ext uri="{FF2B5EF4-FFF2-40B4-BE49-F238E27FC236}">
                <a16:creationId xmlns:a16="http://schemas.microsoft.com/office/drawing/2014/main" id="{A763496A-023E-ABE9-1DEA-59844EB8281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8014995" y="4854918"/>
            <a:ext cx="835611" cy="115058"/>
          </a:xfrm>
          <a:prstGeom prst="rect">
            <a:avLst/>
          </a:prstGeom>
        </p:spPr>
      </p:pic>
      <p:sp>
        <p:nvSpPr>
          <p:cNvPr id="2" name="Text Placeholder 16">
            <a:extLst>
              <a:ext uri="{FF2B5EF4-FFF2-40B4-BE49-F238E27FC236}">
                <a16:creationId xmlns:a16="http://schemas.microsoft.com/office/drawing/2014/main" id="{BCEBAD7E-6B9F-D0EA-F532-4A865DC5E91E}"/>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6DC494BC-7005-6A78-875B-39F8240EE3EB}"/>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lvl1pPr>
          </a:lstStyle>
          <a:p>
            <a:pPr lvl="0"/>
            <a:r>
              <a:rPr lang="en-US" dirty="0"/>
              <a:t>Some more framing if you want</a:t>
            </a:r>
            <a:endParaRPr lang="en-NZ" dirty="0"/>
          </a:p>
        </p:txBody>
      </p:sp>
    </p:spTree>
    <p:extLst>
      <p:ext uri="{BB962C8B-B14F-4D97-AF65-F5344CB8AC3E}">
        <p14:creationId xmlns:p14="http://schemas.microsoft.com/office/powerpoint/2010/main" val="271290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ayout 2 green">
    <p:bg>
      <p:bgPr>
        <a:solidFill>
          <a:schemeClr val="accent4"/>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92F37F0-6068-59F2-4197-24671A8173A0}"/>
              </a:ext>
            </a:extLst>
          </p:cNvPr>
          <p:cNvSpPr/>
          <p:nvPr userDrawn="1"/>
        </p:nvSpPr>
        <p:spPr>
          <a:xfrm>
            <a:off x="35387" y="0"/>
            <a:ext cx="4572000" cy="5143500"/>
          </a:xfrm>
          <a:prstGeom prst="roundRect">
            <a:avLst>
              <a:gd name="adj" fmla="val 6912"/>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Rounded Corners 9">
            <a:extLst>
              <a:ext uri="{FF2B5EF4-FFF2-40B4-BE49-F238E27FC236}">
                <a16:creationId xmlns:a16="http://schemas.microsoft.com/office/drawing/2014/main" id="{644F5D01-F132-2D99-09EB-C0C52E839DF8}"/>
              </a:ext>
            </a:extLst>
          </p:cNvPr>
          <p:cNvSpPr/>
          <p:nvPr userDrawn="1"/>
        </p:nvSpPr>
        <p:spPr>
          <a:xfrm>
            <a:off x="-1" y="0"/>
            <a:ext cx="4265763" cy="5143500"/>
          </a:xfrm>
          <a:prstGeom prst="roundRect">
            <a:avLst>
              <a:gd name="adj"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12" name="Picture 11" descr="Logo&#10;&#10;Description automatically generated">
            <a:extLst>
              <a:ext uri="{FF2B5EF4-FFF2-40B4-BE49-F238E27FC236}">
                <a16:creationId xmlns:a16="http://schemas.microsoft.com/office/drawing/2014/main" id="{45D1834D-48A0-60C4-A87E-B8087C68591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8014995" y="4854918"/>
            <a:ext cx="835611" cy="115058"/>
          </a:xfrm>
          <a:prstGeom prst="rect">
            <a:avLst/>
          </a:prstGeom>
        </p:spPr>
      </p:pic>
      <p:sp>
        <p:nvSpPr>
          <p:cNvPr id="2" name="Text Placeholder 16">
            <a:extLst>
              <a:ext uri="{FF2B5EF4-FFF2-40B4-BE49-F238E27FC236}">
                <a16:creationId xmlns:a16="http://schemas.microsoft.com/office/drawing/2014/main" id="{0FC45A7F-8BC8-7725-8532-945E0EEC89BD}"/>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56664C37-01C8-F98A-58BB-455B86D5B568}"/>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lvl1pPr>
          </a:lstStyle>
          <a:p>
            <a:pPr lvl="0"/>
            <a:r>
              <a:rPr lang="en-US" dirty="0"/>
              <a:t>Some more framing if you want</a:t>
            </a:r>
            <a:endParaRPr lang="en-NZ" dirty="0"/>
          </a:p>
        </p:txBody>
      </p:sp>
    </p:spTree>
    <p:extLst>
      <p:ext uri="{BB962C8B-B14F-4D97-AF65-F5344CB8AC3E}">
        <p14:creationId xmlns:p14="http://schemas.microsoft.com/office/powerpoint/2010/main" val="3234711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ayout 2 blue">
    <p:bg>
      <p:bgPr>
        <a:solidFill>
          <a:schemeClr val="accent5"/>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92F37F0-6068-59F2-4197-24671A8173A0}"/>
              </a:ext>
            </a:extLst>
          </p:cNvPr>
          <p:cNvSpPr/>
          <p:nvPr userDrawn="1"/>
        </p:nvSpPr>
        <p:spPr>
          <a:xfrm>
            <a:off x="35387" y="0"/>
            <a:ext cx="4572000" cy="5143500"/>
          </a:xfrm>
          <a:prstGeom prst="roundRect">
            <a:avLst>
              <a:gd name="adj" fmla="val 6912"/>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Rounded Corners 9">
            <a:extLst>
              <a:ext uri="{FF2B5EF4-FFF2-40B4-BE49-F238E27FC236}">
                <a16:creationId xmlns:a16="http://schemas.microsoft.com/office/drawing/2014/main" id="{644F5D01-F132-2D99-09EB-C0C52E839DF8}"/>
              </a:ext>
            </a:extLst>
          </p:cNvPr>
          <p:cNvSpPr/>
          <p:nvPr userDrawn="1"/>
        </p:nvSpPr>
        <p:spPr>
          <a:xfrm>
            <a:off x="-1" y="0"/>
            <a:ext cx="4265763" cy="5143500"/>
          </a:xfrm>
          <a:prstGeom prst="roundRect">
            <a:avLst>
              <a:gd name="adj"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12" name="Picture 11" descr="Logo&#10;&#10;Description automatically generated">
            <a:extLst>
              <a:ext uri="{FF2B5EF4-FFF2-40B4-BE49-F238E27FC236}">
                <a16:creationId xmlns:a16="http://schemas.microsoft.com/office/drawing/2014/main" id="{410F7377-2A40-6848-978D-9F41A4E7280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8014995" y="4854918"/>
            <a:ext cx="835611" cy="115058"/>
          </a:xfrm>
          <a:prstGeom prst="rect">
            <a:avLst/>
          </a:prstGeom>
        </p:spPr>
      </p:pic>
      <p:sp>
        <p:nvSpPr>
          <p:cNvPr id="2" name="Text Placeholder 16">
            <a:extLst>
              <a:ext uri="{FF2B5EF4-FFF2-40B4-BE49-F238E27FC236}">
                <a16:creationId xmlns:a16="http://schemas.microsoft.com/office/drawing/2014/main" id="{30731409-9484-1B8B-8E52-510091D21C8B}"/>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68B693CF-EC00-023D-AAEA-04169B646446}"/>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lvl1pPr>
          </a:lstStyle>
          <a:p>
            <a:pPr lvl="0"/>
            <a:r>
              <a:rPr lang="en-US" dirty="0"/>
              <a:t>Some more framing if you want</a:t>
            </a:r>
            <a:endParaRPr lang="en-NZ" dirty="0"/>
          </a:p>
        </p:txBody>
      </p:sp>
    </p:spTree>
    <p:extLst>
      <p:ext uri="{BB962C8B-B14F-4D97-AF65-F5344CB8AC3E}">
        <p14:creationId xmlns:p14="http://schemas.microsoft.com/office/powerpoint/2010/main" val="1650789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Layout 2 blue">
    <p:bg>
      <p:bgPr>
        <a:solidFill>
          <a:schemeClr val="accent6"/>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92F37F0-6068-59F2-4197-24671A8173A0}"/>
              </a:ext>
            </a:extLst>
          </p:cNvPr>
          <p:cNvSpPr/>
          <p:nvPr userDrawn="1"/>
        </p:nvSpPr>
        <p:spPr>
          <a:xfrm>
            <a:off x="35387" y="0"/>
            <a:ext cx="4572000" cy="5143500"/>
          </a:xfrm>
          <a:prstGeom prst="roundRect">
            <a:avLst>
              <a:gd name="adj" fmla="val 6912"/>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Rectangle: Rounded Corners 9">
            <a:extLst>
              <a:ext uri="{FF2B5EF4-FFF2-40B4-BE49-F238E27FC236}">
                <a16:creationId xmlns:a16="http://schemas.microsoft.com/office/drawing/2014/main" id="{644F5D01-F132-2D99-09EB-C0C52E839DF8}"/>
              </a:ext>
            </a:extLst>
          </p:cNvPr>
          <p:cNvSpPr/>
          <p:nvPr userDrawn="1"/>
        </p:nvSpPr>
        <p:spPr>
          <a:xfrm>
            <a:off x="-1" y="0"/>
            <a:ext cx="4265763" cy="5143500"/>
          </a:xfrm>
          <a:prstGeom prst="roundRect">
            <a:avLst>
              <a:gd name="adj"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12" name="Picture 11" descr="Logo&#10;&#10;Description automatically generated">
            <a:extLst>
              <a:ext uri="{FF2B5EF4-FFF2-40B4-BE49-F238E27FC236}">
                <a16:creationId xmlns:a16="http://schemas.microsoft.com/office/drawing/2014/main" id="{410F7377-2A40-6848-978D-9F41A4E7280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8014995" y="4854918"/>
            <a:ext cx="835611" cy="115058"/>
          </a:xfrm>
          <a:prstGeom prst="rect">
            <a:avLst/>
          </a:prstGeom>
        </p:spPr>
      </p:pic>
      <p:sp>
        <p:nvSpPr>
          <p:cNvPr id="2" name="Text Placeholder 16">
            <a:extLst>
              <a:ext uri="{FF2B5EF4-FFF2-40B4-BE49-F238E27FC236}">
                <a16:creationId xmlns:a16="http://schemas.microsoft.com/office/drawing/2014/main" id="{30731409-9484-1B8B-8E52-510091D21C8B}"/>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68B693CF-EC00-023D-AAEA-04169B646446}"/>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lvl1pPr>
          </a:lstStyle>
          <a:p>
            <a:pPr lvl="0"/>
            <a:r>
              <a:rPr lang="en-US" dirty="0"/>
              <a:t>Some more framing if you want</a:t>
            </a:r>
            <a:endParaRPr lang="en-NZ" dirty="0"/>
          </a:p>
        </p:txBody>
      </p:sp>
    </p:spTree>
    <p:extLst>
      <p:ext uri="{BB962C8B-B14F-4D97-AF65-F5344CB8AC3E}">
        <p14:creationId xmlns:p14="http://schemas.microsoft.com/office/powerpoint/2010/main" val="3443640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Layout 2 orange and grey">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50B4046-EE90-5CF5-9915-EEFE946909E1}"/>
              </a:ext>
            </a:extLst>
          </p:cNvPr>
          <p:cNvSpPr/>
          <p:nvPr userDrawn="1"/>
        </p:nvSpPr>
        <p:spPr>
          <a:xfrm>
            <a:off x="3860801" y="0"/>
            <a:ext cx="5283199" cy="5143500"/>
          </a:xfrm>
          <a:prstGeom prst="roundRect">
            <a:avLst>
              <a:gd name="adj" fmla="val 6912"/>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5" name="Rectangle: Rounded Corners 4">
            <a:extLst>
              <a:ext uri="{FF2B5EF4-FFF2-40B4-BE49-F238E27FC236}">
                <a16:creationId xmlns:a16="http://schemas.microsoft.com/office/drawing/2014/main" id="{9E1A9B73-C48F-C3AD-ED25-E396E312B611}"/>
              </a:ext>
            </a:extLst>
          </p:cNvPr>
          <p:cNvSpPr/>
          <p:nvPr userDrawn="1"/>
        </p:nvSpPr>
        <p:spPr>
          <a:xfrm>
            <a:off x="4975447" y="0"/>
            <a:ext cx="4168554" cy="51435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6" name="Rectangle: Rounded Corners 5">
            <a:extLst>
              <a:ext uri="{FF2B5EF4-FFF2-40B4-BE49-F238E27FC236}">
                <a16:creationId xmlns:a16="http://schemas.microsoft.com/office/drawing/2014/main" id="{FCDA3030-0614-9AC8-C292-1D3171BDF330}"/>
              </a:ext>
            </a:extLst>
          </p:cNvPr>
          <p:cNvSpPr/>
          <p:nvPr userDrawn="1"/>
        </p:nvSpPr>
        <p:spPr>
          <a:xfrm>
            <a:off x="35387" y="0"/>
            <a:ext cx="4572000" cy="5143500"/>
          </a:xfrm>
          <a:prstGeom prst="roundRect">
            <a:avLst>
              <a:gd name="adj" fmla="val 6912"/>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8" name="Picture 7" descr="Logo&#10;&#10;Description automatically generated">
            <a:extLst>
              <a:ext uri="{FF2B5EF4-FFF2-40B4-BE49-F238E27FC236}">
                <a16:creationId xmlns:a16="http://schemas.microsoft.com/office/drawing/2014/main" id="{F101BC14-5413-4B88-1408-6365FDD7EB7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8014995" y="4854918"/>
            <a:ext cx="835611" cy="115058"/>
          </a:xfrm>
          <a:prstGeom prst="rect">
            <a:avLst/>
          </a:prstGeom>
        </p:spPr>
      </p:pic>
      <p:pic>
        <p:nvPicPr>
          <p:cNvPr id="7" name="Graphic 6">
            <a:extLst>
              <a:ext uri="{FF2B5EF4-FFF2-40B4-BE49-F238E27FC236}">
                <a16:creationId xmlns:a16="http://schemas.microsoft.com/office/drawing/2014/main" id="{CC5B3581-580E-B441-FCF3-B9F484914125}"/>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50063"/>
          <a:stretch/>
        </p:blipFill>
        <p:spPr>
          <a:xfrm>
            <a:off x="0" y="1022997"/>
            <a:ext cx="1546789" cy="3097506"/>
          </a:xfrm>
          <a:prstGeom prst="rect">
            <a:avLst/>
          </a:prstGeom>
        </p:spPr>
      </p:pic>
      <p:sp>
        <p:nvSpPr>
          <p:cNvPr id="2" name="Text Placeholder 16">
            <a:extLst>
              <a:ext uri="{FF2B5EF4-FFF2-40B4-BE49-F238E27FC236}">
                <a16:creationId xmlns:a16="http://schemas.microsoft.com/office/drawing/2014/main" id="{D9E4BC7E-95A0-126F-4912-B3B491A09E97}"/>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DDC55D6E-EED4-0649-94FE-1C1C6C2E5FE1}"/>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lvl1pPr>
          </a:lstStyle>
          <a:p>
            <a:pPr lvl="0"/>
            <a:r>
              <a:rPr lang="en-US" dirty="0"/>
              <a:t>Some more framing if you want</a:t>
            </a:r>
            <a:endParaRPr lang="en-NZ" dirty="0"/>
          </a:p>
        </p:txBody>
      </p:sp>
    </p:spTree>
    <p:extLst>
      <p:ext uri="{BB962C8B-B14F-4D97-AF65-F5344CB8AC3E}">
        <p14:creationId xmlns:p14="http://schemas.microsoft.com/office/powerpoint/2010/main" val="1887296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ayout 2 orange grey">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2D6DD4D-5144-DBA2-A28E-8295E5B1AA42}"/>
              </a:ext>
            </a:extLst>
          </p:cNvPr>
          <p:cNvSpPr/>
          <p:nvPr userDrawn="1"/>
        </p:nvSpPr>
        <p:spPr>
          <a:xfrm>
            <a:off x="3860801" y="0"/>
            <a:ext cx="5283199" cy="5143500"/>
          </a:xfrm>
          <a:prstGeom prst="roundRect">
            <a:avLst>
              <a:gd name="adj" fmla="val 6912"/>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7" name="Rectangle: Rounded Corners 6">
            <a:extLst>
              <a:ext uri="{FF2B5EF4-FFF2-40B4-BE49-F238E27FC236}">
                <a16:creationId xmlns:a16="http://schemas.microsoft.com/office/drawing/2014/main" id="{A3792F60-48B2-FA1F-2AD3-064293F8D6A4}"/>
              </a:ext>
            </a:extLst>
          </p:cNvPr>
          <p:cNvSpPr/>
          <p:nvPr userDrawn="1"/>
        </p:nvSpPr>
        <p:spPr>
          <a:xfrm>
            <a:off x="4975447" y="0"/>
            <a:ext cx="4168554" cy="5143500"/>
          </a:xfrm>
          <a:prstGeom prst="roundRect">
            <a:avLst>
              <a:gd name="adj" fmla="val 0"/>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8" name="Rectangle: Rounded Corners 7">
            <a:extLst>
              <a:ext uri="{FF2B5EF4-FFF2-40B4-BE49-F238E27FC236}">
                <a16:creationId xmlns:a16="http://schemas.microsoft.com/office/drawing/2014/main" id="{2868DF9A-A6C1-1527-CC8F-C6405AC96E11}"/>
              </a:ext>
            </a:extLst>
          </p:cNvPr>
          <p:cNvSpPr/>
          <p:nvPr userDrawn="1"/>
        </p:nvSpPr>
        <p:spPr>
          <a:xfrm>
            <a:off x="35387" y="0"/>
            <a:ext cx="4572000" cy="5143500"/>
          </a:xfrm>
          <a:prstGeom prst="roundRect">
            <a:avLst>
              <a:gd name="adj" fmla="val 6912"/>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9" name="Rectangle: Rounded Corners 8">
            <a:extLst>
              <a:ext uri="{FF2B5EF4-FFF2-40B4-BE49-F238E27FC236}">
                <a16:creationId xmlns:a16="http://schemas.microsoft.com/office/drawing/2014/main" id="{DD844C53-CF93-71F5-FF69-DE66C4E8C467}"/>
              </a:ext>
            </a:extLst>
          </p:cNvPr>
          <p:cNvSpPr/>
          <p:nvPr userDrawn="1"/>
        </p:nvSpPr>
        <p:spPr>
          <a:xfrm>
            <a:off x="-1" y="0"/>
            <a:ext cx="4265763" cy="5143500"/>
          </a:xfrm>
          <a:prstGeom prst="roundRect">
            <a:avLst>
              <a:gd name="adj" fmla="val 0"/>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10" name="Picture 9" descr="Logo&#10;&#10;Description automatically generated">
            <a:extLst>
              <a:ext uri="{FF2B5EF4-FFF2-40B4-BE49-F238E27FC236}">
                <a16:creationId xmlns:a16="http://schemas.microsoft.com/office/drawing/2014/main" id="{DEA3249E-B4A8-D7ED-E88D-5D219A9E693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8014995" y="4854918"/>
            <a:ext cx="835611" cy="115058"/>
          </a:xfrm>
          <a:prstGeom prst="rect">
            <a:avLst/>
          </a:prstGeom>
        </p:spPr>
      </p:pic>
      <p:sp>
        <p:nvSpPr>
          <p:cNvPr id="2" name="Text Placeholder 16">
            <a:extLst>
              <a:ext uri="{FF2B5EF4-FFF2-40B4-BE49-F238E27FC236}">
                <a16:creationId xmlns:a16="http://schemas.microsoft.com/office/drawing/2014/main" id="{FAC50FE6-E2AA-858C-A783-71EF1D52B224}"/>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A8246018-BCC6-1F16-73D8-A2740FC3D237}"/>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Tree>
    <p:extLst>
      <p:ext uri="{BB962C8B-B14F-4D97-AF65-F5344CB8AC3E}">
        <p14:creationId xmlns:p14="http://schemas.microsoft.com/office/powerpoint/2010/main" val="523646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images">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37A10B5-76F6-451F-8E2A-7BACC8FF3272}"/>
              </a:ext>
            </a:extLst>
          </p:cNvPr>
          <p:cNvSpPr>
            <a:spLocks noGrp="1"/>
          </p:cNvSpPr>
          <p:nvPr>
            <p:ph type="sldNum" sz="quarter" idx="12"/>
          </p:nvPr>
        </p:nvSpPr>
        <p:spPr>
          <a:xfrm>
            <a:off x="76365" y="4781811"/>
            <a:ext cx="360246" cy="225470"/>
          </a:xfrm>
          <a:prstGeom prst="rect">
            <a:avLst/>
          </a:prstGeom>
        </p:spPr>
        <p:txBody>
          <a:bodyPr/>
          <a:lstStyle/>
          <a:p>
            <a:fld id="{2A617CA9-2B68-4B21-AEF3-84D61CB2391B}" type="slidenum">
              <a:rPr lang="en-NZ" smtClean="0"/>
              <a:t>‹#›</a:t>
            </a:fld>
            <a:endParaRPr lang="en-NZ"/>
          </a:p>
        </p:txBody>
      </p:sp>
      <p:sp>
        <p:nvSpPr>
          <p:cNvPr id="3" name="Rectangle: Rounded Corners 2">
            <a:extLst>
              <a:ext uri="{FF2B5EF4-FFF2-40B4-BE49-F238E27FC236}">
                <a16:creationId xmlns:a16="http://schemas.microsoft.com/office/drawing/2014/main" id="{9C51380F-E59C-CEE9-AC2E-FAF622A7900D}"/>
              </a:ext>
            </a:extLst>
          </p:cNvPr>
          <p:cNvSpPr/>
          <p:nvPr userDrawn="1"/>
        </p:nvSpPr>
        <p:spPr>
          <a:xfrm>
            <a:off x="0" y="0"/>
            <a:ext cx="9144000" cy="5143500"/>
          </a:xfrm>
          <a:prstGeom prst="roundRect">
            <a:avLst>
              <a:gd name="adj" fmla="val 0"/>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sp>
        <p:nvSpPr>
          <p:cNvPr id="5" name="Rectangle: Rounded Corners 4">
            <a:extLst>
              <a:ext uri="{FF2B5EF4-FFF2-40B4-BE49-F238E27FC236}">
                <a16:creationId xmlns:a16="http://schemas.microsoft.com/office/drawing/2014/main" id="{3094688B-DC92-C394-30E7-ABFAE678D597}"/>
              </a:ext>
            </a:extLst>
          </p:cNvPr>
          <p:cNvSpPr/>
          <p:nvPr userDrawn="1"/>
        </p:nvSpPr>
        <p:spPr>
          <a:xfrm flipH="1">
            <a:off x="4594672" y="2568076"/>
            <a:ext cx="2161728" cy="231743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6" name="Rectangle 5">
            <a:extLst>
              <a:ext uri="{FF2B5EF4-FFF2-40B4-BE49-F238E27FC236}">
                <a16:creationId xmlns:a16="http://schemas.microsoft.com/office/drawing/2014/main" id="{CD7DD032-CB3B-0296-7A5F-07B9956D01E9}"/>
              </a:ext>
            </a:extLst>
          </p:cNvPr>
          <p:cNvSpPr/>
          <p:nvPr userDrawn="1"/>
        </p:nvSpPr>
        <p:spPr>
          <a:xfrm>
            <a:off x="5338484" y="2568076"/>
            <a:ext cx="3805516" cy="23174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sp>
        <p:nvSpPr>
          <p:cNvPr id="7" name="Graphic 90">
            <a:extLst>
              <a:ext uri="{FF2B5EF4-FFF2-40B4-BE49-F238E27FC236}">
                <a16:creationId xmlns:a16="http://schemas.microsoft.com/office/drawing/2014/main" id="{BB1E1966-AEAC-712F-7347-ED5C705DCEDE}"/>
              </a:ext>
            </a:extLst>
          </p:cNvPr>
          <p:cNvSpPr/>
          <p:nvPr userDrawn="1"/>
        </p:nvSpPr>
        <p:spPr>
          <a:xfrm>
            <a:off x="-1234084" y="3653398"/>
            <a:ext cx="3247424" cy="2435678"/>
          </a:xfrm>
          <a:custGeom>
            <a:avLst/>
            <a:gdLst>
              <a:gd name="connsiteX0" fmla="*/ 1339253 w 4464643"/>
              <a:gd name="connsiteY0" fmla="*/ 4277316 h 4464843"/>
              <a:gd name="connsiteX1" fmla="*/ 1948701 w 4464643"/>
              <a:gd name="connsiteY1" fmla="*/ 4445870 h 4464843"/>
              <a:gd name="connsiteX2" fmla="*/ 1486586 w 4464643"/>
              <a:gd name="connsiteY2" fmla="*/ 3983755 h 4464843"/>
              <a:gd name="connsiteX3" fmla="*/ 1339253 w 4464643"/>
              <a:gd name="connsiteY3" fmla="*/ 4277316 h 4464843"/>
              <a:gd name="connsiteX4" fmla="*/ 2275751 w 4464643"/>
              <a:gd name="connsiteY4" fmla="*/ 4464844 h 4464843"/>
              <a:gd name="connsiteX5" fmla="*/ 2695451 w 4464643"/>
              <a:gd name="connsiteY5" fmla="*/ 4417962 h 4464843"/>
              <a:gd name="connsiteX6" fmla="*/ 1742199 w 4464643"/>
              <a:gd name="connsiteY6" fmla="*/ 3460252 h 4464843"/>
              <a:gd name="connsiteX7" fmla="*/ 1587046 w 4464643"/>
              <a:gd name="connsiteY7" fmla="*/ 3771681 h 4464843"/>
              <a:gd name="connsiteX8" fmla="*/ 2275751 w 4464643"/>
              <a:gd name="connsiteY8" fmla="*/ 4464844 h 4464843"/>
              <a:gd name="connsiteX9" fmla="*/ 3268066 w 4464643"/>
              <a:gd name="connsiteY9" fmla="*/ 4208117 h 4464843"/>
              <a:gd name="connsiteX10" fmla="*/ 2396300 w 4464643"/>
              <a:gd name="connsiteY10" fmla="*/ 3335236 h 4464843"/>
              <a:gd name="connsiteX11" fmla="*/ 1887312 w 4464643"/>
              <a:gd name="connsiteY11" fmla="*/ 3292821 h 4464843"/>
              <a:gd name="connsiteX12" fmla="*/ 2942130 w 4464643"/>
              <a:gd name="connsiteY12" fmla="*/ 4353221 h 4464843"/>
              <a:gd name="connsiteX13" fmla="*/ 3268066 w 4464643"/>
              <a:gd name="connsiteY13" fmla="*/ 4208117 h 4464843"/>
              <a:gd name="connsiteX14" fmla="*/ 3268066 w 4464643"/>
              <a:gd name="connsiteY14" fmla="*/ 4208117 h 4464843"/>
              <a:gd name="connsiteX15" fmla="*/ 3726828 w 4464643"/>
              <a:gd name="connsiteY15" fmla="*/ 3885533 h 4464843"/>
              <a:gd name="connsiteX16" fmla="*/ 2937662 w 4464643"/>
              <a:gd name="connsiteY16" fmla="*/ 3096368 h 4464843"/>
              <a:gd name="connsiteX17" fmla="*/ 2645217 w 4464643"/>
              <a:gd name="connsiteY17" fmla="*/ 3268266 h 4464843"/>
              <a:gd name="connsiteX18" fmla="*/ 3466748 w 4464643"/>
              <a:gd name="connsiteY18" fmla="*/ 4090911 h 4464843"/>
              <a:gd name="connsiteX19" fmla="*/ 3726828 w 4464643"/>
              <a:gd name="connsiteY19" fmla="*/ 3885533 h 4464843"/>
              <a:gd name="connsiteX20" fmla="*/ 3726828 w 4464643"/>
              <a:gd name="connsiteY20" fmla="*/ 3885533 h 4464843"/>
              <a:gd name="connsiteX21" fmla="*/ 4090712 w 4464643"/>
              <a:gd name="connsiteY21" fmla="*/ 3466948 h 4464843"/>
              <a:gd name="connsiteX22" fmla="*/ 3268066 w 4464643"/>
              <a:gd name="connsiteY22" fmla="*/ 2645417 h 4464843"/>
              <a:gd name="connsiteX23" fmla="*/ 3096168 w 4464643"/>
              <a:gd name="connsiteY23" fmla="*/ 2937863 h 4464843"/>
              <a:gd name="connsiteX24" fmla="*/ 3885324 w 4464643"/>
              <a:gd name="connsiteY24" fmla="*/ 3727028 h 4464843"/>
              <a:gd name="connsiteX25" fmla="*/ 4090712 w 4464643"/>
              <a:gd name="connsiteY25" fmla="*/ 3466948 h 4464843"/>
              <a:gd name="connsiteX26" fmla="*/ 4090712 w 4464643"/>
              <a:gd name="connsiteY26" fmla="*/ 3466948 h 4464843"/>
              <a:gd name="connsiteX27" fmla="*/ 4347439 w 4464643"/>
              <a:gd name="connsiteY27" fmla="*/ 2942330 h 4464843"/>
              <a:gd name="connsiteX28" fmla="*/ 3290392 w 4464643"/>
              <a:gd name="connsiteY28" fmla="*/ 1886398 h 4464843"/>
              <a:gd name="connsiteX29" fmla="*/ 3348428 w 4464643"/>
              <a:gd name="connsiteY29" fmla="*/ 2232422 h 4464843"/>
              <a:gd name="connsiteX30" fmla="*/ 3335036 w 4464643"/>
              <a:gd name="connsiteY30" fmla="*/ 2396509 h 4464843"/>
              <a:gd name="connsiteX31" fmla="*/ 4207917 w 4464643"/>
              <a:gd name="connsiteY31" fmla="*/ 3268266 h 4464843"/>
              <a:gd name="connsiteX32" fmla="*/ 4347439 w 4464643"/>
              <a:gd name="connsiteY32" fmla="*/ 2942330 h 4464843"/>
              <a:gd name="connsiteX33" fmla="*/ 4347439 w 4464643"/>
              <a:gd name="connsiteY33" fmla="*/ 2942330 h 4464843"/>
              <a:gd name="connsiteX34" fmla="*/ 4222423 w 4464643"/>
              <a:gd name="connsiteY34" fmla="*/ 1227830 h 4464843"/>
              <a:gd name="connsiteX35" fmla="*/ 3906536 w 4464643"/>
              <a:gd name="connsiteY35" fmla="*/ 1404195 h 4464843"/>
              <a:gd name="connsiteX36" fmla="*/ 4445670 w 4464643"/>
              <a:gd name="connsiteY36" fmla="*/ 1944443 h 4464843"/>
              <a:gd name="connsiteX37" fmla="*/ 4222423 w 4464643"/>
              <a:gd name="connsiteY37" fmla="*/ 1227830 h 4464843"/>
              <a:gd name="connsiteX38" fmla="*/ 4222423 w 4464643"/>
              <a:gd name="connsiteY38" fmla="*/ 1227830 h 4464843"/>
              <a:gd name="connsiteX39" fmla="*/ 4464644 w 4464643"/>
              <a:gd name="connsiteY39" fmla="*/ 2275951 h 4464843"/>
              <a:gd name="connsiteX40" fmla="*/ 3707854 w 4464643"/>
              <a:gd name="connsiteY40" fmla="*/ 1519161 h 4464843"/>
              <a:gd name="connsiteX41" fmla="*/ 3410941 w 4464643"/>
              <a:gd name="connsiteY41" fmla="*/ 1688830 h 4464843"/>
              <a:gd name="connsiteX42" fmla="*/ 4415533 w 4464643"/>
              <a:gd name="connsiteY42" fmla="*/ 2693413 h 4464843"/>
              <a:gd name="connsiteX43" fmla="*/ 4464644 w 4464643"/>
              <a:gd name="connsiteY43" fmla="*/ 2275951 h 4464843"/>
              <a:gd name="connsiteX44" fmla="*/ 1835963 w 4464643"/>
              <a:gd name="connsiteY44" fmla="*/ 3031627 h 4464843"/>
              <a:gd name="connsiteX45" fmla="*/ 2377516 w 4464643"/>
              <a:gd name="connsiteY45" fmla="*/ 3113723 h 4464843"/>
              <a:gd name="connsiteX46" fmla="*/ 2865111 w 4464643"/>
              <a:gd name="connsiteY46" fmla="*/ 2864196 h 4464843"/>
              <a:gd name="connsiteX47" fmla="*/ 2865111 w 4464643"/>
              <a:gd name="connsiteY47" fmla="*/ 2864196 h 4464843"/>
              <a:gd name="connsiteX48" fmla="*/ 3109865 w 4464643"/>
              <a:gd name="connsiteY48" fmla="*/ 2406549 h 4464843"/>
              <a:gd name="connsiteX49" fmla="*/ 3058782 w 4464643"/>
              <a:gd name="connsiteY49" fmla="*/ 1890084 h 4464843"/>
              <a:gd name="connsiteX50" fmla="*/ 2729113 w 4464643"/>
              <a:gd name="connsiteY50" fmla="*/ 1489253 h 4464843"/>
              <a:gd name="connsiteX51" fmla="*/ 2232222 w 4464643"/>
              <a:gd name="connsiteY51" fmla="*/ 1339453 h 4464843"/>
              <a:gd name="connsiteX52" fmla="*/ 1722111 w 4464643"/>
              <a:gd name="connsiteY52" fmla="*/ 1500188 h 4464843"/>
              <a:gd name="connsiteX53" fmla="*/ 1722111 w 4464643"/>
              <a:gd name="connsiteY53" fmla="*/ 1500188 h 4464843"/>
              <a:gd name="connsiteX54" fmla="*/ 1426597 w 4464643"/>
              <a:gd name="connsiteY54" fmla="*/ 1848650 h 4464843"/>
              <a:gd name="connsiteX55" fmla="*/ 1342120 w 4464643"/>
              <a:gd name="connsiteY55" fmla="*/ 2297668 h 4464843"/>
              <a:gd name="connsiteX56" fmla="*/ 1490815 w 4464643"/>
              <a:gd name="connsiteY56" fmla="*/ 2729703 h 4464843"/>
              <a:gd name="connsiteX57" fmla="*/ 1833734 w 4464643"/>
              <a:gd name="connsiteY57" fmla="*/ 3031627 h 4464843"/>
              <a:gd name="connsiteX58" fmla="*/ 1835963 w 4464643"/>
              <a:gd name="connsiteY58" fmla="*/ 3031627 h 4464843"/>
              <a:gd name="connsiteX59" fmla="*/ 1691973 w 4464643"/>
              <a:gd name="connsiteY59" fmla="*/ 1257967 h 4464843"/>
              <a:gd name="connsiteX60" fmla="*/ 2120598 w 4464643"/>
              <a:gd name="connsiteY60" fmla="*/ 1122912 h 4464843"/>
              <a:gd name="connsiteX61" fmla="*/ 2120598 w 4464643"/>
              <a:gd name="connsiteY61" fmla="*/ 0 h 4464843"/>
              <a:gd name="connsiteX62" fmla="*/ 1051265 w 4464643"/>
              <a:gd name="connsiteY62" fmla="*/ 334863 h 4464843"/>
              <a:gd name="connsiteX63" fmla="*/ 1691973 w 4464643"/>
              <a:gd name="connsiteY63" fmla="*/ 1257967 h 4464843"/>
              <a:gd name="connsiteX64" fmla="*/ 2343836 w 4464643"/>
              <a:gd name="connsiteY64" fmla="*/ 0 h 4464843"/>
              <a:gd name="connsiteX65" fmla="*/ 2343836 w 4464643"/>
              <a:gd name="connsiteY65" fmla="*/ 1116206 h 4464843"/>
              <a:gd name="connsiteX66" fmla="*/ 2791616 w 4464643"/>
              <a:gd name="connsiteY66" fmla="*/ 1261424 h 4464843"/>
              <a:gd name="connsiteX67" fmla="*/ 3139697 w 4464643"/>
              <a:gd name="connsiteY67" fmla="*/ 1578321 h 4464843"/>
              <a:gd name="connsiteX68" fmla="*/ 4111924 w 4464643"/>
              <a:gd name="connsiteY68" fmla="*/ 1020213 h 4464843"/>
              <a:gd name="connsiteX69" fmla="*/ 3350905 w 4464643"/>
              <a:gd name="connsiteY69" fmla="*/ 296904 h 4464843"/>
              <a:gd name="connsiteX70" fmla="*/ 2343836 w 4464643"/>
              <a:gd name="connsiteY70" fmla="*/ 0 h 4464843"/>
              <a:gd name="connsiteX71" fmla="*/ 2343836 w 4464643"/>
              <a:gd name="connsiteY71" fmla="*/ 0 h 4464843"/>
              <a:gd name="connsiteX72" fmla="*/ 1136104 w 4464643"/>
              <a:gd name="connsiteY72" fmla="*/ 4176865 h 4464843"/>
              <a:gd name="connsiteX73" fmla="*/ 1347064 w 4464643"/>
              <a:gd name="connsiteY73" fmla="*/ 3753822 h 4464843"/>
              <a:gd name="connsiteX74" fmla="*/ 1636166 w 4464643"/>
              <a:gd name="connsiteY74" fmla="*/ 3176740 h 4464843"/>
              <a:gd name="connsiteX75" fmla="*/ 1277341 w 4464643"/>
              <a:gd name="connsiteY75" fmla="*/ 2807532 h 4464843"/>
              <a:gd name="connsiteX76" fmla="*/ 1122388 w 4464643"/>
              <a:gd name="connsiteY76" fmla="*/ 2316566 h 4464843"/>
              <a:gd name="connsiteX77" fmla="*/ 1204265 w 4464643"/>
              <a:gd name="connsiteY77" fmla="*/ 1808274 h 4464843"/>
              <a:gd name="connsiteX78" fmla="*/ 1505569 w 4464643"/>
              <a:gd name="connsiteY78" fmla="*/ 1390803 h 4464843"/>
              <a:gd name="connsiteX79" fmla="*/ 867093 w 4464643"/>
              <a:gd name="connsiteY79" fmla="*/ 471041 h 4464843"/>
              <a:gd name="connsiteX80" fmla="*/ 194319 w 4464643"/>
              <a:gd name="connsiteY80" fmla="*/ 1326318 h 4464843"/>
              <a:gd name="connsiteX81" fmla="*/ 5797 w 4464643"/>
              <a:gd name="connsiteY81" fmla="*/ 2398043 h 4464843"/>
              <a:gd name="connsiteX82" fmla="*/ 346321 w 4464643"/>
              <a:gd name="connsiteY82" fmla="*/ 3431562 h 4464843"/>
              <a:gd name="connsiteX83" fmla="*/ 1134980 w 4464643"/>
              <a:gd name="connsiteY83" fmla="*/ 4181323 h 4464843"/>
              <a:gd name="connsiteX84" fmla="*/ 1136104 w 4464643"/>
              <a:gd name="connsiteY84" fmla="*/ 4176865 h 44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464643" h="4464843">
                <a:moveTo>
                  <a:pt x="1339253" y="4277316"/>
                </a:moveTo>
                <a:cubicBezTo>
                  <a:pt x="1533401" y="4362050"/>
                  <a:pt x="1738598" y="4418800"/>
                  <a:pt x="1948701" y="4445870"/>
                </a:cubicBezTo>
                <a:lnTo>
                  <a:pt x="1486586" y="3983755"/>
                </a:lnTo>
                <a:lnTo>
                  <a:pt x="1339253" y="4277316"/>
                </a:lnTo>
                <a:close/>
                <a:moveTo>
                  <a:pt x="2275751" y="4464844"/>
                </a:moveTo>
                <a:cubicBezTo>
                  <a:pt x="2416807" y="4462358"/>
                  <a:pt x="2557320" y="4446670"/>
                  <a:pt x="2695451" y="4417962"/>
                </a:cubicBezTo>
                <a:lnTo>
                  <a:pt x="1742199" y="3460252"/>
                </a:lnTo>
                <a:lnTo>
                  <a:pt x="1587046" y="3771681"/>
                </a:lnTo>
                <a:lnTo>
                  <a:pt x="2275751" y="4464844"/>
                </a:lnTo>
                <a:close/>
                <a:moveTo>
                  <a:pt x="3268066" y="4208117"/>
                </a:moveTo>
                <a:lnTo>
                  <a:pt x="2396300" y="3335236"/>
                </a:lnTo>
                <a:cubicBezTo>
                  <a:pt x="2225707" y="3362554"/>
                  <a:pt x="2051028" y="3348000"/>
                  <a:pt x="1887312" y="3292821"/>
                </a:cubicBezTo>
                <a:lnTo>
                  <a:pt x="2942130" y="4353221"/>
                </a:lnTo>
                <a:cubicBezTo>
                  <a:pt x="3054306" y="4313206"/>
                  <a:pt x="3163262" y="4264695"/>
                  <a:pt x="3268066" y="4208117"/>
                </a:cubicBezTo>
                <a:lnTo>
                  <a:pt x="3268066" y="4208117"/>
                </a:lnTo>
                <a:close/>
                <a:moveTo>
                  <a:pt x="3726828" y="3885533"/>
                </a:moveTo>
                <a:lnTo>
                  <a:pt x="2937662" y="3096368"/>
                </a:lnTo>
                <a:cubicBezTo>
                  <a:pt x="2849509" y="3168234"/>
                  <a:pt x="2750887" y="3226203"/>
                  <a:pt x="2645217" y="3268266"/>
                </a:cubicBezTo>
                <a:lnTo>
                  <a:pt x="3466748" y="4090911"/>
                </a:lnTo>
                <a:cubicBezTo>
                  <a:pt x="3558445" y="4029047"/>
                  <a:pt x="3645389" y="3960390"/>
                  <a:pt x="3726828" y="3885533"/>
                </a:cubicBezTo>
                <a:lnTo>
                  <a:pt x="3726828" y="3885533"/>
                </a:lnTo>
                <a:close/>
                <a:moveTo>
                  <a:pt x="4090712" y="3466948"/>
                </a:moveTo>
                <a:lnTo>
                  <a:pt x="3268066" y="2645417"/>
                </a:lnTo>
                <a:cubicBezTo>
                  <a:pt x="3226003" y="2751087"/>
                  <a:pt x="3168034" y="2849709"/>
                  <a:pt x="3096168" y="2937863"/>
                </a:cubicBezTo>
                <a:lnTo>
                  <a:pt x="3885324" y="3727028"/>
                </a:lnTo>
                <a:cubicBezTo>
                  <a:pt x="3960190" y="3645589"/>
                  <a:pt x="4028847" y="3558654"/>
                  <a:pt x="4090712" y="3466948"/>
                </a:cubicBezTo>
                <a:lnTo>
                  <a:pt x="4090712" y="3466948"/>
                </a:lnTo>
                <a:close/>
                <a:moveTo>
                  <a:pt x="4347439" y="2942330"/>
                </a:moveTo>
                <a:lnTo>
                  <a:pt x="3290392" y="1886398"/>
                </a:lnTo>
                <a:cubicBezTo>
                  <a:pt x="3328073" y="1997897"/>
                  <a:pt x="3347676" y="2114722"/>
                  <a:pt x="3348428" y="2232422"/>
                </a:cubicBezTo>
                <a:cubicBezTo>
                  <a:pt x="3347942" y="2287372"/>
                  <a:pt x="3343466" y="2342207"/>
                  <a:pt x="3335036" y="2396509"/>
                </a:cubicBezTo>
                <a:lnTo>
                  <a:pt x="4207917" y="3268266"/>
                </a:lnTo>
                <a:cubicBezTo>
                  <a:pt x="4262581" y="3163300"/>
                  <a:pt x="4309224" y="3054344"/>
                  <a:pt x="4347439" y="2942330"/>
                </a:cubicBezTo>
                <a:lnTo>
                  <a:pt x="4347439" y="2942330"/>
                </a:lnTo>
                <a:close/>
                <a:moveTo>
                  <a:pt x="4222423" y="1227830"/>
                </a:moveTo>
                <a:lnTo>
                  <a:pt x="3906536" y="1404195"/>
                </a:lnTo>
                <a:lnTo>
                  <a:pt x="4445670" y="1944443"/>
                </a:lnTo>
                <a:cubicBezTo>
                  <a:pt x="4412609" y="1694602"/>
                  <a:pt x="4337114" y="1452239"/>
                  <a:pt x="4222423" y="1227830"/>
                </a:cubicBezTo>
                <a:lnTo>
                  <a:pt x="4222423" y="1227830"/>
                </a:lnTo>
                <a:close/>
                <a:moveTo>
                  <a:pt x="4464644" y="2275951"/>
                </a:moveTo>
                <a:lnTo>
                  <a:pt x="3707854" y="1519161"/>
                </a:lnTo>
                <a:lnTo>
                  <a:pt x="3410941" y="1688830"/>
                </a:lnTo>
                <a:lnTo>
                  <a:pt x="4415533" y="2693413"/>
                </a:lnTo>
                <a:cubicBezTo>
                  <a:pt x="4444841" y="2556091"/>
                  <a:pt x="4461291" y="2416331"/>
                  <a:pt x="4464644" y="2275951"/>
                </a:cubicBezTo>
                <a:close/>
                <a:moveTo>
                  <a:pt x="1835963" y="3031627"/>
                </a:moveTo>
                <a:cubicBezTo>
                  <a:pt x="2003422" y="3115047"/>
                  <a:pt x="2192855" y="3143764"/>
                  <a:pt x="2377516" y="3113723"/>
                </a:cubicBezTo>
                <a:cubicBezTo>
                  <a:pt x="2562168" y="3083681"/>
                  <a:pt x="2732732" y="2996394"/>
                  <a:pt x="2865111" y="2864196"/>
                </a:cubicBezTo>
                <a:lnTo>
                  <a:pt x="2865111" y="2864196"/>
                </a:lnTo>
                <a:cubicBezTo>
                  <a:pt x="2990203" y="2739247"/>
                  <a:pt x="3075385" y="2579970"/>
                  <a:pt x="3109865" y="2406549"/>
                </a:cubicBezTo>
                <a:cubicBezTo>
                  <a:pt x="3144345" y="2233136"/>
                  <a:pt x="3126562" y="2053390"/>
                  <a:pt x="3058782" y="1890084"/>
                </a:cubicBezTo>
                <a:cubicBezTo>
                  <a:pt x="2991002" y="1726787"/>
                  <a:pt x="2876264" y="1587284"/>
                  <a:pt x="2729113" y="1489253"/>
                </a:cubicBezTo>
                <a:cubicBezTo>
                  <a:pt x="2581970" y="1391231"/>
                  <a:pt x="2409025" y="1339091"/>
                  <a:pt x="2232222" y="1339453"/>
                </a:cubicBezTo>
                <a:cubicBezTo>
                  <a:pt x="2049666" y="1339082"/>
                  <a:pt x="1871472" y="1395222"/>
                  <a:pt x="1722111" y="1500188"/>
                </a:cubicBezTo>
                <a:lnTo>
                  <a:pt x="1722111" y="1500188"/>
                </a:lnTo>
                <a:cubicBezTo>
                  <a:pt x="1595057" y="1588751"/>
                  <a:pt x="1493215" y="1708833"/>
                  <a:pt x="1426597" y="1848650"/>
                </a:cubicBezTo>
                <a:cubicBezTo>
                  <a:pt x="1359980" y="1988468"/>
                  <a:pt x="1330862" y="2143201"/>
                  <a:pt x="1342120" y="2297668"/>
                </a:cubicBezTo>
                <a:cubicBezTo>
                  <a:pt x="1353379" y="2452135"/>
                  <a:pt x="1404623" y="2601020"/>
                  <a:pt x="1490815" y="2729703"/>
                </a:cubicBezTo>
                <a:cubicBezTo>
                  <a:pt x="1576997" y="2858377"/>
                  <a:pt x="1695174" y="2962427"/>
                  <a:pt x="1833734" y="3031627"/>
                </a:cubicBezTo>
                <a:lnTo>
                  <a:pt x="1835963" y="3031627"/>
                </a:lnTo>
                <a:close/>
                <a:moveTo>
                  <a:pt x="1691973" y="1257967"/>
                </a:moveTo>
                <a:cubicBezTo>
                  <a:pt x="1823885" y="1183586"/>
                  <a:pt x="1969875" y="1137590"/>
                  <a:pt x="2120598" y="1122912"/>
                </a:cubicBezTo>
                <a:lnTo>
                  <a:pt x="2120598" y="0"/>
                </a:lnTo>
                <a:cubicBezTo>
                  <a:pt x="1741351" y="18157"/>
                  <a:pt x="1373134" y="133465"/>
                  <a:pt x="1051265" y="334863"/>
                </a:cubicBezTo>
                <a:lnTo>
                  <a:pt x="1691973" y="1257967"/>
                </a:lnTo>
                <a:close/>
                <a:moveTo>
                  <a:pt x="2343836" y="0"/>
                </a:moveTo>
                <a:lnTo>
                  <a:pt x="2343836" y="1116206"/>
                </a:lnTo>
                <a:cubicBezTo>
                  <a:pt x="2501722" y="1132237"/>
                  <a:pt x="2654370" y="1181738"/>
                  <a:pt x="2791616" y="1261424"/>
                </a:cubicBezTo>
                <a:cubicBezTo>
                  <a:pt x="2928852" y="1341110"/>
                  <a:pt x="3047514" y="1449143"/>
                  <a:pt x="3139697" y="1578321"/>
                </a:cubicBezTo>
                <a:lnTo>
                  <a:pt x="4111924" y="1020213"/>
                </a:lnTo>
                <a:cubicBezTo>
                  <a:pt x="3919157" y="722206"/>
                  <a:pt x="3658315" y="474287"/>
                  <a:pt x="3350905" y="296904"/>
                </a:cubicBezTo>
                <a:cubicBezTo>
                  <a:pt x="3043495" y="119521"/>
                  <a:pt x="2698318" y="17756"/>
                  <a:pt x="2343836" y="0"/>
                </a:cubicBezTo>
                <a:lnTo>
                  <a:pt x="2343836" y="0"/>
                </a:lnTo>
                <a:close/>
                <a:moveTo>
                  <a:pt x="1136104" y="4176865"/>
                </a:moveTo>
                <a:lnTo>
                  <a:pt x="1347064" y="3753822"/>
                </a:lnTo>
                <a:lnTo>
                  <a:pt x="1636166" y="3176740"/>
                </a:lnTo>
                <a:cubicBezTo>
                  <a:pt x="1489415" y="3083309"/>
                  <a:pt x="1366542" y="2956884"/>
                  <a:pt x="1277341" y="2807532"/>
                </a:cubicBezTo>
                <a:cubicBezTo>
                  <a:pt x="1188139" y="2658190"/>
                  <a:pt x="1135075" y="2490054"/>
                  <a:pt x="1122388" y="2316566"/>
                </a:cubicBezTo>
                <a:cubicBezTo>
                  <a:pt x="1109701" y="2143068"/>
                  <a:pt x="1137742" y="1969008"/>
                  <a:pt x="1204265" y="1808274"/>
                </a:cubicBezTo>
                <a:cubicBezTo>
                  <a:pt x="1270797" y="1647539"/>
                  <a:pt x="1373972" y="1504579"/>
                  <a:pt x="1505569" y="1390803"/>
                </a:cubicBezTo>
                <a:lnTo>
                  <a:pt x="867093" y="471041"/>
                </a:lnTo>
                <a:cubicBezTo>
                  <a:pt x="575721" y="696277"/>
                  <a:pt x="344596" y="990095"/>
                  <a:pt x="194319" y="1326318"/>
                </a:cubicBezTo>
                <a:cubicBezTo>
                  <a:pt x="44040" y="1662541"/>
                  <a:pt x="-20725" y="2030721"/>
                  <a:pt x="5797" y="2398043"/>
                </a:cubicBezTo>
                <a:cubicBezTo>
                  <a:pt x="32318" y="2765365"/>
                  <a:pt x="149302" y="3120419"/>
                  <a:pt x="346321" y="3431562"/>
                </a:cubicBezTo>
                <a:cubicBezTo>
                  <a:pt x="543341" y="3742716"/>
                  <a:pt x="814277" y="4000281"/>
                  <a:pt x="1134980" y="4181323"/>
                </a:cubicBezTo>
                <a:lnTo>
                  <a:pt x="1136104" y="4176865"/>
                </a:lnTo>
                <a:close/>
              </a:path>
            </a:pathLst>
          </a:custGeom>
          <a:solidFill>
            <a:schemeClr val="bg1">
              <a:alpha val="5000"/>
            </a:schemeClr>
          </a:solidFill>
          <a:ln w="9525" cap="flat">
            <a:noFill/>
            <a:prstDash val="solid"/>
            <a:miter/>
          </a:ln>
        </p:spPr>
        <p:txBody>
          <a:bodyPr rtlCol="0" anchor="ctr"/>
          <a:lstStyle/>
          <a:p>
            <a:endParaRPr lang="en-NZ" sz="1350" dirty="0"/>
          </a:p>
        </p:txBody>
      </p:sp>
      <p:sp>
        <p:nvSpPr>
          <p:cNvPr id="9" name="Rectangle: Rounded Corners 8">
            <a:extLst>
              <a:ext uri="{FF2B5EF4-FFF2-40B4-BE49-F238E27FC236}">
                <a16:creationId xmlns:a16="http://schemas.microsoft.com/office/drawing/2014/main" id="{AF387A3B-EF71-7BF5-DF00-8872D0F4F926}"/>
              </a:ext>
            </a:extLst>
          </p:cNvPr>
          <p:cNvSpPr/>
          <p:nvPr userDrawn="1"/>
        </p:nvSpPr>
        <p:spPr>
          <a:xfrm flipH="1">
            <a:off x="4594672" y="251321"/>
            <a:ext cx="2161728" cy="2317430"/>
          </a:xfrm>
          <a:prstGeom prst="roundRect">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10" name="Rectangle 9">
            <a:extLst>
              <a:ext uri="{FF2B5EF4-FFF2-40B4-BE49-F238E27FC236}">
                <a16:creationId xmlns:a16="http://schemas.microsoft.com/office/drawing/2014/main" id="{F1DE73C3-F55C-F7B4-3F0C-0D794CE58586}"/>
              </a:ext>
            </a:extLst>
          </p:cNvPr>
          <p:cNvSpPr/>
          <p:nvPr userDrawn="1"/>
        </p:nvSpPr>
        <p:spPr>
          <a:xfrm>
            <a:off x="5338483" y="251321"/>
            <a:ext cx="3805515" cy="2317430"/>
          </a:xfrm>
          <a:prstGeom prst="rect">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11" name="Picture 10" descr="Logo&#10;&#10;Description automatically generated">
            <a:extLst>
              <a:ext uri="{FF2B5EF4-FFF2-40B4-BE49-F238E27FC236}">
                <a16:creationId xmlns:a16="http://schemas.microsoft.com/office/drawing/2014/main" id="{258C5AAD-1417-8F4D-EF38-3A0A0A1131A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684213" y="530568"/>
            <a:ext cx="835611" cy="115058"/>
          </a:xfrm>
          <a:prstGeom prst="rect">
            <a:avLst/>
          </a:prstGeom>
        </p:spPr>
      </p:pic>
      <p:sp>
        <p:nvSpPr>
          <p:cNvPr id="12" name="Text Placeholder 16">
            <a:extLst>
              <a:ext uri="{FF2B5EF4-FFF2-40B4-BE49-F238E27FC236}">
                <a16:creationId xmlns:a16="http://schemas.microsoft.com/office/drawing/2014/main" id="{A07A1CBC-2A6B-9FCB-F7EE-4186861D7BD3}"/>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13" name="Text Placeholder 2">
            <a:extLst>
              <a:ext uri="{FF2B5EF4-FFF2-40B4-BE49-F238E27FC236}">
                <a16:creationId xmlns:a16="http://schemas.microsoft.com/office/drawing/2014/main" id="{458FD658-A198-B2AB-A83C-C7ECBE62CD6F}"/>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
        <p:nvSpPr>
          <p:cNvPr id="14" name="Text Placeholder 2">
            <a:extLst>
              <a:ext uri="{FF2B5EF4-FFF2-40B4-BE49-F238E27FC236}">
                <a16:creationId xmlns:a16="http://schemas.microsoft.com/office/drawing/2014/main" id="{9C47B3FC-98D2-89F5-22A6-3E42D26A4A7A}"/>
              </a:ext>
            </a:extLst>
          </p:cNvPr>
          <p:cNvSpPr>
            <a:spLocks noGrp="1"/>
          </p:cNvSpPr>
          <p:nvPr>
            <p:ph type="body" sz="quarter" idx="10" hasCustomPrompt="1"/>
          </p:nvPr>
        </p:nvSpPr>
        <p:spPr>
          <a:xfrm>
            <a:off x="4993747" y="1171852"/>
            <a:ext cx="2781828" cy="801688"/>
          </a:xfrm>
          <a:prstGeom prst="rect">
            <a:avLst/>
          </a:prstGeom>
        </p:spPr>
        <p:txBody>
          <a:bodyPr/>
          <a:lstStyle>
            <a:lvl1pPr marL="0" indent="0" algn="l">
              <a:buNone/>
              <a:defRPr sz="1400"/>
            </a:lvl1pPr>
          </a:lstStyle>
          <a:p>
            <a:pPr lvl="0"/>
            <a:r>
              <a:rPr lang="en-US" dirty="0"/>
              <a:t>14pt and no more than three lines so this is an example</a:t>
            </a:r>
          </a:p>
        </p:txBody>
      </p:sp>
      <p:sp>
        <p:nvSpPr>
          <p:cNvPr id="15" name="Text Placeholder 2">
            <a:extLst>
              <a:ext uri="{FF2B5EF4-FFF2-40B4-BE49-F238E27FC236}">
                <a16:creationId xmlns:a16="http://schemas.microsoft.com/office/drawing/2014/main" id="{A38A036D-1497-DB1C-D2E2-A6AC9A8BEBE4}"/>
              </a:ext>
            </a:extLst>
          </p:cNvPr>
          <p:cNvSpPr>
            <a:spLocks noGrp="1"/>
          </p:cNvSpPr>
          <p:nvPr>
            <p:ph type="body" sz="quarter" idx="15" hasCustomPrompt="1"/>
          </p:nvPr>
        </p:nvSpPr>
        <p:spPr>
          <a:xfrm>
            <a:off x="4993747" y="845857"/>
            <a:ext cx="2781828" cy="276873"/>
          </a:xfrm>
          <a:prstGeom prst="rect">
            <a:avLst/>
          </a:prstGeom>
        </p:spPr>
        <p:txBody>
          <a:bodyPr/>
          <a:lstStyle>
            <a:lvl1pPr marL="0" indent="0" algn="l">
              <a:buNone/>
              <a:defRPr sz="1400" b="1">
                <a:latin typeface="Roboto" panose="02000000000000000000" pitchFamily="2" charset="0"/>
                <a:ea typeface="Roboto" panose="02000000000000000000" pitchFamily="2" charset="0"/>
                <a:cs typeface="Roboto" panose="02000000000000000000" pitchFamily="2" charset="0"/>
              </a:defRPr>
            </a:lvl1pPr>
          </a:lstStyle>
          <a:p>
            <a:pPr lvl="0"/>
            <a:r>
              <a:rPr lang="en-US" dirty="0"/>
              <a:t>Heading</a:t>
            </a:r>
          </a:p>
        </p:txBody>
      </p:sp>
      <p:sp>
        <p:nvSpPr>
          <p:cNvPr id="16" name="Text Placeholder 2">
            <a:extLst>
              <a:ext uri="{FF2B5EF4-FFF2-40B4-BE49-F238E27FC236}">
                <a16:creationId xmlns:a16="http://schemas.microsoft.com/office/drawing/2014/main" id="{B7222A3B-4703-A8CD-AF7C-78FAE8716AF9}"/>
              </a:ext>
            </a:extLst>
          </p:cNvPr>
          <p:cNvSpPr>
            <a:spLocks noGrp="1"/>
          </p:cNvSpPr>
          <p:nvPr>
            <p:ph type="body" sz="quarter" idx="16" hasCustomPrompt="1"/>
          </p:nvPr>
        </p:nvSpPr>
        <p:spPr>
          <a:xfrm>
            <a:off x="4993747" y="3495955"/>
            <a:ext cx="2781828" cy="801688"/>
          </a:xfrm>
          <a:prstGeom prst="rect">
            <a:avLst/>
          </a:prstGeom>
        </p:spPr>
        <p:txBody>
          <a:bodyPr/>
          <a:lstStyle>
            <a:lvl1pPr marL="0" indent="0" algn="l">
              <a:buNone/>
              <a:defRPr sz="1400"/>
            </a:lvl1pPr>
          </a:lstStyle>
          <a:p>
            <a:pPr lvl="0"/>
            <a:r>
              <a:rPr lang="en-US" dirty="0"/>
              <a:t>Centre your text boxes from top to bottom</a:t>
            </a:r>
          </a:p>
        </p:txBody>
      </p:sp>
      <p:sp>
        <p:nvSpPr>
          <p:cNvPr id="17" name="Text Placeholder 2">
            <a:extLst>
              <a:ext uri="{FF2B5EF4-FFF2-40B4-BE49-F238E27FC236}">
                <a16:creationId xmlns:a16="http://schemas.microsoft.com/office/drawing/2014/main" id="{F60428D4-2B44-1F3A-A94A-931574D8662C}"/>
              </a:ext>
            </a:extLst>
          </p:cNvPr>
          <p:cNvSpPr>
            <a:spLocks noGrp="1"/>
          </p:cNvSpPr>
          <p:nvPr>
            <p:ph type="body" sz="quarter" idx="17" hasCustomPrompt="1"/>
          </p:nvPr>
        </p:nvSpPr>
        <p:spPr>
          <a:xfrm>
            <a:off x="4993747" y="3184702"/>
            <a:ext cx="2781828" cy="276873"/>
          </a:xfrm>
          <a:prstGeom prst="rect">
            <a:avLst/>
          </a:prstGeom>
        </p:spPr>
        <p:txBody>
          <a:bodyPr/>
          <a:lstStyle>
            <a:lvl1pPr marL="0" indent="0" algn="l">
              <a:buNone/>
              <a:defRPr sz="1400" b="1">
                <a:latin typeface="Roboto" panose="02000000000000000000" pitchFamily="2" charset="0"/>
                <a:ea typeface="Roboto" panose="02000000000000000000" pitchFamily="2" charset="0"/>
                <a:cs typeface="Roboto" panose="02000000000000000000" pitchFamily="2" charset="0"/>
              </a:defRPr>
            </a:lvl1pPr>
          </a:lstStyle>
          <a:p>
            <a:pPr lvl="0"/>
            <a:r>
              <a:rPr lang="en-US" dirty="0"/>
              <a:t>Heading</a:t>
            </a:r>
          </a:p>
        </p:txBody>
      </p:sp>
    </p:spTree>
    <p:extLst>
      <p:ext uri="{BB962C8B-B14F-4D97-AF65-F5344CB8AC3E}">
        <p14:creationId xmlns:p14="http://schemas.microsoft.com/office/powerpoint/2010/main" val="1886145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Layout images">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C51380F-E59C-CEE9-AC2E-FAF622A7900D}"/>
              </a:ext>
            </a:extLst>
          </p:cNvPr>
          <p:cNvSpPr/>
          <p:nvPr userDrawn="1"/>
        </p:nvSpPr>
        <p:spPr>
          <a:xfrm>
            <a:off x="0" y="0"/>
            <a:ext cx="9144000" cy="51435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sp>
        <p:nvSpPr>
          <p:cNvPr id="5" name="Rectangle: Rounded Corners 4">
            <a:extLst>
              <a:ext uri="{FF2B5EF4-FFF2-40B4-BE49-F238E27FC236}">
                <a16:creationId xmlns:a16="http://schemas.microsoft.com/office/drawing/2014/main" id="{3094688B-DC92-C394-30E7-ABFAE678D597}"/>
              </a:ext>
            </a:extLst>
          </p:cNvPr>
          <p:cNvSpPr/>
          <p:nvPr userDrawn="1"/>
        </p:nvSpPr>
        <p:spPr>
          <a:xfrm flipH="1">
            <a:off x="4594672" y="2568076"/>
            <a:ext cx="2161728" cy="2317430"/>
          </a:xfrm>
          <a:prstGeom prst="round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6" name="Rectangle 5">
            <a:extLst>
              <a:ext uri="{FF2B5EF4-FFF2-40B4-BE49-F238E27FC236}">
                <a16:creationId xmlns:a16="http://schemas.microsoft.com/office/drawing/2014/main" id="{CD7DD032-CB3B-0296-7A5F-07B9956D01E9}"/>
              </a:ext>
            </a:extLst>
          </p:cNvPr>
          <p:cNvSpPr/>
          <p:nvPr userDrawn="1"/>
        </p:nvSpPr>
        <p:spPr>
          <a:xfrm>
            <a:off x="5338484" y="2568076"/>
            <a:ext cx="3805516" cy="2317430"/>
          </a:xfrm>
          <a:prstGeom prst="rect">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sp>
        <p:nvSpPr>
          <p:cNvPr id="9" name="Rectangle: Rounded Corners 8">
            <a:extLst>
              <a:ext uri="{FF2B5EF4-FFF2-40B4-BE49-F238E27FC236}">
                <a16:creationId xmlns:a16="http://schemas.microsoft.com/office/drawing/2014/main" id="{AF387A3B-EF71-7BF5-DF00-8872D0F4F926}"/>
              </a:ext>
            </a:extLst>
          </p:cNvPr>
          <p:cNvSpPr/>
          <p:nvPr userDrawn="1"/>
        </p:nvSpPr>
        <p:spPr>
          <a:xfrm flipH="1">
            <a:off x="4594672" y="251321"/>
            <a:ext cx="2161728" cy="23174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10" name="Rectangle 9">
            <a:extLst>
              <a:ext uri="{FF2B5EF4-FFF2-40B4-BE49-F238E27FC236}">
                <a16:creationId xmlns:a16="http://schemas.microsoft.com/office/drawing/2014/main" id="{F1DE73C3-F55C-F7B4-3F0C-0D794CE58586}"/>
              </a:ext>
            </a:extLst>
          </p:cNvPr>
          <p:cNvSpPr/>
          <p:nvPr userDrawn="1"/>
        </p:nvSpPr>
        <p:spPr>
          <a:xfrm>
            <a:off x="5338484" y="251321"/>
            <a:ext cx="3805516" cy="2317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11" name="Picture 10" descr="Logo&#10;&#10;Description automatically generated">
            <a:extLst>
              <a:ext uri="{FF2B5EF4-FFF2-40B4-BE49-F238E27FC236}">
                <a16:creationId xmlns:a16="http://schemas.microsoft.com/office/drawing/2014/main" id="{B9038858-2840-FC0A-1B2F-091C03FF727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684213" y="530568"/>
            <a:ext cx="835611" cy="115058"/>
          </a:xfrm>
          <a:prstGeom prst="rect">
            <a:avLst/>
          </a:prstGeom>
        </p:spPr>
      </p:pic>
      <p:sp>
        <p:nvSpPr>
          <p:cNvPr id="12" name="Text Placeholder 16">
            <a:extLst>
              <a:ext uri="{FF2B5EF4-FFF2-40B4-BE49-F238E27FC236}">
                <a16:creationId xmlns:a16="http://schemas.microsoft.com/office/drawing/2014/main" id="{3ED7EAB7-84E1-06E0-95C7-77A600BBD586}"/>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13" name="Text Placeholder 2">
            <a:extLst>
              <a:ext uri="{FF2B5EF4-FFF2-40B4-BE49-F238E27FC236}">
                <a16:creationId xmlns:a16="http://schemas.microsoft.com/office/drawing/2014/main" id="{92E3B054-A01C-1785-00B8-25BFB03784E0}"/>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
        <p:nvSpPr>
          <p:cNvPr id="2" name="Graphic 90">
            <a:extLst>
              <a:ext uri="{FF2B5EF4-FFF2-40B4-BE49-F238E27FC236}">
                <a16:creationId xmlns:a16="http://schemas.microsoft.com/office/drawing/2014/main" id="{BB1E1966-AEAC-712F-7347-ED5C705DCEDE}"/>
              </a:ext>
            </a:extLst>
          </p:cNvPr>
          <p:cNvSpPr/>
          <p:nvPr userDrawn="1"/>
        </p:nvSpPr>
        <p:spPr>
          <a:xfrm>
            <a:off x="-1234084" y="3653398"/>
            <a:ext cx="3247424" cy="2435678"/>
          </a:xfrm>
          <a:custGeom>
            <a:avLst/>
            <a:gdLst>
              <a:gd name="connsiteX0" fmla="*/ 1339253 w 4464643"/>
              <a:gd name="connsiteY0" fmla="*/ 4277316 h 4464843"/>
              <a:gd name="connsiteX1" fmla="*/ 1948701 w 4464643"/>
              <a:gd name="connsiteY1" fmla="*/ 4445870 h 4464843"/>
              <a:gd name="connsiteX2" fmla="*/ 1486586 w 4464643"/>
              <a:gd name="connsiteY2" fmla="*/ 3983755 h 4464843"/>
              <a:gd name="connsiteX3" fmla="*/ 1339253 w 4464643"/>
              <a:gd name="connsiteY3" fmla="*/ 4277316 h 4464843"/>
              <a:gd name="connsiteX4" fmla="*/ 2275751 w 4464643"/>
              <a:gd name="connsiteY4" fmla="*/ 4464844 h 4464843"/>
              <a:gd name="connsiteX5" fmla="*/ 2695451 w 4464643"/>
              <a:gd name="connsiteY5" fmla="*/ 4417962 h 4464843"/>
              <a:gd name="connsiteX6" fmla="*/ 1742199 w 4464643"/>
              <a:gd name="connsiteY6" fmla="*/ 3460252 h 4464843"/>
              <a:gd name="connsiteX7" fmla="*/ 1587046 w 4464643"/>
              <a:gd name="connsiteY7" fmla="*/ 3771681 h 4464843"/>
              <a:gd name="connsiteX8" fmla="*/ 2275751 w 4464643"/>
              <a:gd name="connsiteY8" fmla="*/ 4464844 h 4464843"/>
              <a:gd name="connsiteX9" fmla="*/ 3268066 w 4464643"/>
              <a:gd name="connsiteY9" fmla="*/ 4208117 h 4464843"/>
              <a:gd name="connsiteX10" fmla="*/ 2396300 w 4464643"/>
              <a:gd name="connsiteY10" fmla="*/ 3335236 h 4464843"/>
              <a:gd name="connsiteX11" fmla="*/ 1887312 w 4464643"/>
              <a:gd name="connsiteY11" fmla="*/ 3292821 h 4464843"/>
              <a:gd name="connsiteX12" fmla="*/ 2942130 w 4464643"/>
              <a:gd name="connsiteY12" fmla="*/ 4353221 h 4464843"/>
              <a:gd name="connsiteX13" fmla="*/ 3268066 w 4464643"/>
              <a:gd name="connsiteY13" fmla="*/ 4208117 h 4464843"/>
              <a:gd name="connsiteX14" fmla="*/ 3268066 w 4464643"/>
              <a:gd name="connsiteY14" fmla="*/ 4208117 h 4464843"/>
              <a:gd name="connsiteX15" fmla="*/ 3726828 w 4464643"/>
              <a:gd name="connsiteY15" fmla="*/ 3885533 h 4464843"/>
              <a:gd name="connsiteX16" fmla="*/ 2937662 w 4464643"/>
              <a:gd name="connsiteY16" fmla="*/ 3096368 h 4464843"/>
              <a:gd name="connsiteX17" fmla="*/ 2645217 w 4464643"/>
              <a:gd name="connsiteY17" fmla="*/ 3268266 h 4464843"/>
              <a:gd name="connsiteX18" fmla="*/ 3466748 w 4464643"/>
              <a:gd name="connsiteY18" fmla="*/ 4090911 h 4464843"/>
              <a:gd name="connsiteX19" fmla="*/ 3726828 w 4464643"/>
              <a:gd name="connsiteY19" fmla="*/ 3885533 h 4464843"/>
              <a:gd name="connsiteX20" fmla="*/ 3726828 w 4464643"/>
              <a:gd name="connsiteY20" fmla="*/ 3885533 h 4464843"/>
              <a:gd name="connsiteX21" fmla="*/ 4090712 w 4464643"/>
              <a:gd name="connsiteY21" fmla="*/ 3466948 h 4464843"/>
              <a:gd name="connsiteX22" fmla="*/ 3268066 w 4464643"/>
              <a:gd name="connsiteY22" fmla="*/ 2645417 h 4464843"/>
              <a:gd name="connsiteX23" fmla="*/ 3096168 w 4464643"/>
              <a:gd name="connsiteY23" fmla="*/ 2937863 h 4464843"/>
              <a:gd name="connsiteX24" fmla="*/ 3885324 w 4464643"/>
              <a:gd name="connsiteY24" fmla="*/ 3727028 h 4464843"/>
              <a:gd name="connsiteX25" fmla="*/ 4090712 w 4464643"/>
              <a:gd name="connsiteY25" fmla="*/ 3466948 h 4464843"/>
              <a:gd name="connsiteX26" fmla="*/ 4090712 w 4464643"/>
              <a:gd name="connsiteY26" fmla="*/ 3466948 h 4464843"/>
              <a:gd name="connsiteX27" fmla="*/ 4347439 w 4464643"/>
              <a:gd name="connsiteY27" fmla="*/ 2942330 h 4464843"/>
              <a:gd name="connsiteX28" fmla="*/ 3290392 w 4464643"/>
              <a:gd name="connsiteY28" fmla="*/ 1886398 h 4464843"/>
              <a:gd name="connsiteX29" fmla="*/ 3348428 w 4464643"/>
              <a:gd name="connsiteY29" fmla="*/ 2232422 h 4464843"/>
              <a:gd name="connsiteX30" fmla="*/ 3335036 w 4464643"/>
              <a:gd name="connsiteY30" fmla="*/ 2396509 h 4464843"/>
              <a:gd name="connsiteX31" fmla="*/ 4207917 w 4464643"/>
              <a:gd name="connsiteY31" fmla="*/ 3268266 h 4464843"/>
              <a:gd name="connsiteX32" fmla="*/ 4347439 w 4464643"/>
              <a:gd name="connsiteY32" fmla="*/ 2942330 h 4464843"/>
              <a:gd name="connsiteX33" fmla="*/ 4347439 w 4464643"/>
              <a:gd name="connsiteY33" fmla="*/ 2942330 h 4464843"/>
              <a:gd name="connsiteX34" fmla="*/ 4222423 w 4464643"/>
              <a:gd name="connsiteY34" fmla="*/ 1227830 h 4464843"/>
              <a:gd name="connsiteX35" fmla="*/ 3906536 w 4464643"/>
              <a:gd name="connsiteY35" fmla="*/ 1404195 h 4464843"/>
              <a:gd name="connsiteX36" fmla="*/ 4445670 w 4464643"/>
              <a:gd name="connsiteY36" fmla="*/ 1944443 h 4464843"/>
              <a:gd name="connsiteX37" fmla="*/ 4222423 w 4464643"/>
              <a:gd name="connsiteY37" fmla="*/ 1227830 h 4464843"/>
              <a:gd name="connsiteX38" fmla="*/ 4222423 w 4464643"/>
              <a:gd name="connsiteY38" fmla="*/ 1227830 h 4464843"/>
              <a:gd name="connsiteX39" fmla="*/ 4464644 w 4464643"/>
              <a:gd name="connsiteY39" fmla="*/ 2275951 h 4464843"/>
              <a:gd name="connsiteX40" fmla="*/ 3707854 w 4464643"/>
              <a:gd name="connsiteY40" fmla="*/ 1519161 h 4464843"/>
              <a:gd name="connsiteX41" fmla="*/ 3410941 w 4464643"/>
              <a:gd name="connsiteY41" fmla="*/ 1688830 h 4464843"/>
              <a:gd name="connsiteX42" fmla="*/ 4415533 w 4464643"/>
              <a:gd name="connsiteY42" fmla="*/ 2693413 h 4464843"/>
              <a:gd name="connsiteX43" fmla="*/ 4464644 w 4464643"/>
              <a:gd name="connsiteY43" fmla="*/ 2275951 h 4464843"/>
              <a:gd name="connsiteX44" fmla="*/ 1835963 w 4464643"/>
              <a:gd name="connsiteY44" fmla="*/ 3031627 h 4464843"/>
              <a:gd name="connsiteX45" fmla="*/ 2377516 w 4464643"/>
              <a:gd name="connsiteY45" fmla="*/ 3113723 h 4464843"/>
              <a:gd name="connsiteX46" fmla="*/ 2865111 w 4464643"/>
              <a:gd name="connsiteY46" fmla="*/ 2864196 h 4464843"/>
              <a:gd name="connsiteX47" fmla="*/ 2865111 w 4464643"/>
              <a:gd name="connsiteY47" fmla="*/ 2864196 h 4464843"/>
              <a:gd name="connsiteX48" fmla="*/ 3109865 w 4464643"/>
              <a:gd name="connsiteY48" fmla="*/ 2406549 h 4464843"/>
              <a:gd name="connsiteX49" fmla="*/ 3058782 w 4464643"/>
              <a:gd name="connsiteY49" fmla="*/ 1890084 h 4464843"/>
              <a:gd name="connsiteX50" fmla="*/ 2729113 w 4464643"/>
              <a:gd name="connsiteY50" fmla="*/ 1489253 h 4464843"/>
              <a:gd name="connsiteX51" fmla="*/ 2232222 w 4464643"/>
              <a:gd name="connsiteY51" fmla="*/ 1339453 h 4464843"/>
              <a:gd name="connsiteX52" fmla="*/ 1722111 w 4464643"/>
              <a:gd name="connsiteY52" fmla="*/ 1500188 h 4464843"/>
              <a:gd name="connsiteX53" fmla="*/ 1722111 w 4464643"/>
              <a:gd name="connsiteY53" fmla="*/ 1500188 h 4464843"/>
              <a:gd name="connsiteX54" fmla="*/ 1426597 w 4464643"/>
              <a:gd name="connsiteY54" fmla="*/ 1848650 h 4464843"/>
              <a:gd name="connsiteX55" fmla="*/ 1342120 w 4464643"/>
              <a:gd name="connsiteY55" fmla="*/ 2297668 h 4464843"/>
              <a:gd name="connsiteX56" fmla="*/ 1490815 w 4464643"/>
              <a:gd name="connsiteY56" fmla="*/ 2729703 h 4464843"/>
              <a:gd name="connsiteX57" fmla="*/ 1833734 w 4464643"/>
              <a:gd name="connsiteY57" fmla="*/ 3031627 h 4464843"/>
              <a:gd name="connsiteX58" fmla="*/ 1835963 w 4464643"/>
              <a:gd name="connsiteY58" fmla="*/ 3031627 h 4464843"/>
              <a:gd name="connsiteX59" fmla="*/ 1691973 w 4464643"/>
              <a:gd name="connsiteY59" fmla="*/ 1257967 h 4464843"/>
              <a:gd name="connsiteX60" fmla="*/ 2120598 w 4464643"/>
              <a:gd name="connsiteY60" fmla="*/ 1122912 h 4464843"/>
              <a:gd name="connsiteX61" fmla="*/ 2120598 w 4464643"/>
              <a:gd name="connsiteY61" fmla="*/ 0 h 4464843"/>
              <a:gd name="connsiteX62" fmla="*/ 1051265 w 4464643"/>
              <a:gd name="connsiteY62" fmla="*/ 334863 h 4464843"/>
              <a:gd name="connsiteX63" fmla="*/ 1691973 w 4464643"/>
              <a:gd name="connsiteY63" fmla="*/ 1257967 h 4464843"/>
              <a:gd name="connsiteX64" fmla="*/ 2343836 w 4464643"/>
              <a:gd name="connsiteY64" fmla="*/ 0 h 4464843"/>
              <a:gd name="connsiteX65" fmla="*/ 2343836 w 4464643"/>
              <a:gd name="connsiteY65" fmla="*/ 1116206 h 4464843"/>
              <a:gd name="connsiteX66" fmla="*/ 2791616 w 4464643"/>
              <a:gd name="connsiteY66" fmla="*/ 1261424 h 4464843"/>
              <a:gd name="connsiteX67" fmla="*/ 3139697 w 4464643"/>
              <a:gd name="connsiteY67" fmla="*/ 1578321 h 4464843"/>
              <a:gd name="connsiteX68" fmla="*/ 4111924 w 4464643"/>
              <a:gd name="connsiteY68" fmla="*/ 1020213 h 4464843"/>
              <a:gd name="connsiteX69" fmla="*/ 3350905 w 4464643"/>
              <a:gd name="connsiteY69" fmla="*/ 296904 h 4464843"/>
              <a:gd name="connsiteX70" fmla="*/ 2343836 w 4464643"/>
              <a:gd name="connsiteY70" fmla="*/ 0 h 4464843"/>
              <a:gd name="connsiteX71" fmla="*/ 2343836 w 4464643"/>
              <a:gd name="connsiteY71" fmla="*/ 0 h 4464843"/>
              <a:gd name="connsiteX72" fmla="*/ 1136104 w 4464643"/>
              <a:gd name="connsiteY72" fmla="*/ 4176865 h 4464843"/>
              <a:gd name="connsiteX73" fmla="*/ 1347064 w 4464643"/>
              <a:gd name="connsiteY73" fmla="*/ 3753822 h 4464843"/>
              <a:gd name="connsiteX74" fmla="*/ 1636166 w 4464643"/>
              <a:gd name="connsiteY74" fmla="*/ 3176740 h 4464843"/>
              <a:gd name="connsiteX75" fmla="*/ 1277341 w 4464643"/>
              <a:gd name="connsiteY75" fmla="*/ 2807532 h 4464843"/>
              <a:gd name="connsiteX76" fmla="*/ 1122388 w 4464643"/>
              <a:gd name="connsiteY76" fmla="*/ 2316566 h 4464843"/>
              <a:gd name="connsiteX77" fmla="*/ 1204265 w 4464643"/>
              <a:gd name="connsiteY77" fmla="*/ 1808274 h 4464843"/>
              <a:gd name="connsiteX78" fmla="*/ 1505569 w 4464643"/>
              <a:gd name="connsiteY78" fmla="*/ 1390803 h 4464843"/>
              <a:gd name="connsiteX79" fmla="*/ 867093 w 4464643"/>
              <a:gd name="connsiteY79" fmla="*/ 471041 h 4464843"/>
              <a:gd name="connsiteX80" fmla="*/ 194319 w 4464643"/>
              <a:gd name="connsiteY80" fmla="*/ 1326318 h 4464843"/>
              <a:gd name="connsiteX81" fmla="*/ 5797 w 4464643"/>
              <a:gd name="connsiteY81" fmla="*/ 2398043 h 4464843"/>
              <a:gd name="connsiteX82" fmla="*/ 346321 w 4464643"/>
              <a:gd name="connsiteY82" fmla="*/ 3431562 h 4464843"/>
              <a:gd name="connsiteX83" fmla="*/ 1134980 w 4464643"/>
              <a:gd name="connsiteY83" fmla="*/ 4181323 h 4464843"/>
              <a:gd name="connsiteX84" fmla="*/ 1136104 w 4464643"/>
              <a:gd name="connsiteY84" fmla="*/ 4176865 h 44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464643" h="4464843">
                <a:moveTo>
                  <a:pt x="1339253" y="4277316"/>
                </a:moveTo>
                <a:cubicBezTo>
                  <a:pt x="1533401" y="4362050"/>
                  <a:pt x="1738598" y="4418800"/>
                  <a:pt x="1948701" y="4445870"/>
                </a:cubicBezTo>
                <a:lnTo>
                  <a:pt x="1486586" y="3983755"/>
                </a:lnTo>
                <a:lnTo>
                  <a:pt x="1339253" y="4277316"/>
                </a:lnTo>
                <a:close/>
                <a:moveTo>
                  <a:pt x="2275751" y="4464844"/>
                </a:moveTo>
                <a:cubicBezTo>
                  <a:pt x="2416807" y="4462358"/>
                  <a:pt x="2557320" y="4446670"/>
                  <a:pt x="2695451" y="4417962"/>
                </a:cubicBezTo>
                <a:lnTo>
                  <a:pt x="1742199" y="3460252"/>
                </a:lnTo>
                <a:lnTo>
                  <a:pt x="1587046" y="3771681"/>
                </a:lnTo>
                <a:lnTo>
                  <a:pt x="2275751" y="4464844"/>
                </a:lnTo>
                <a:close/>
                <a:moveTo>
                  <a:pt x="3268066" y="4208117"/>
                </a:moveTo>
                <a:lnTo>
                  <a:pt x="2396300" y="3335236"/>
                </a:lnTo>
                <a:cubicBezTo>
                  <a:pt x="2225707" y="3362554"/>
                  <a:pt x="2051028" y="3348000"/>
                  <a:pt x="1887312" y="3292821"/>
                </a:cubicBezTo>
                <a:lnTo>
                  <a:pt x="2942130" y="4353221"/>
                </a:lnTo>
                <a:cubicBezTo>
                  <a:pt x="3054306" y="4313206"/>
                  <a:pt x="3163262" y="4264695"/>
                  <a:pt x="3268066" y="4208117"/>
                </a:cubicBezTo>
                <a:lnTo>
                  <a:pt x="3268066" y="4208117"/>
                </a:lnTo>
                <a:close/>
                <a:moveTo>
                  <a:pt x="3726828" y="3885533"/>
                </a:moveTo>
                <a:lnTo>
                  <a:pt x="2937662" y="3096368"/>
                </a:lnTo>
                <a:cubicBezTo>
                  <a:pt x="2849509" y="3168234"/>
                  <a:pt x="2750887" y="3226203"/>
                  <a:pt x="2645217" y="3268266"/>
                </a:cubicBezTo>
                <a:lnTo>
                  <a:pt x="3466748" y="4090911"/>
                </a:lnTo>
                <a:cubicBezTo>
                  <a:pt x="3558445" y="4029047"/>
                  <a:pt x="3645389" y="3960390"/>
                  <a:pt x="3726828" y="3885533"/>
                </a:cubicBezTo>
                <a:lnTo>
                  <a:pt x="3726828" y="3885533"/>
                </a:lnTo>
                <a:close/>
                <a:moveTo>
                  <a:pt x="4090712" y="3466948"/>
                </a:moveTo>
                <a:lnTo>
                  <a:pt x="3268066" y="2645417"/>
                </a:lnTo>
                <a:cubicBezTo>
                  <a:pt x="3226003" y="2751087"/>
                  <a:pt x="3168034" y="2849709"/>
                  <a:pt x="3096168" y="2937863"/>
                </a:cubicBezTo>
                <a:lnTo>
                  <a:pt x="3885324" y="3727028"/>
                </a:lnTo>
                <a:cubicBezTo>
                  <a:pt x="3960190" y="3645589"/>
                  <a:pt x="4028847" y="3558654"/>
                  <a:pt x="4090712" y="3466948"/>
                </a:cubicBezTo>
                <a:lnTo>
                  <a:pt x="4090712" y="3466948"/>
                </a:lnTo>
                <a:close/>
                <a:moveTo>
                  <a:pt x="4347439" y="2942330"/>
                </a:moveTo>
                <a:lnTo>
                  <a:pt x="3290392" y="1886398"/>
                </a:lnTo>
                <a:cubicBezTo>
                  <a:pt x="3328073" y="1997897"/>
                  <a:pt x="3347676" y="2114722"/>
                  <a:pt x="3348428" y="2232422"/>
                </a:cubicBezTo>
                <a:cubicBezTo>
                  <a:pt x="3347942" y="2287372"/>
                  <a:pt x="3343466" y="2342207"/>
                  <a:pt x="3335036" y="2396509"/>
                </a:cubicBezTo>
                <a:lnTo>
                  <a:pt x="4207917" y="3268266"/>
                </a:lnTo>
                <a:cubicBezTo>
                  <a:pt x="4262581" y="3163300"/>
                  <a:pt x="4309224" y="3054344"/>
                  <a:pt x="4347439" y="2942330"/>
                </a:cubicBezTo>
                <a:lnTo>
                  <a:pt x="4347439" y="2942330"/>
                </a:lnTo>
                <a:close/>
                <a:moveTo>
                  <a:pt x="4222423" y="1227830"/>
                </a:moveTo>
                <a:lnTo>
                  <a:pt x="3906536" y="1404195"/>
                </a:lnTo>
                <a:lnTo>
                  <a:pt x="4445670" y="1944443"/>
                </a:lnTo>
                <a:cubicBezTo>
                  <a:pt x="4412609" y="1694602"/>
                  <a:pt x="4337114" y="1452239"/>
                  <a:pt x="4222423" y="1227830"/>
                </a:cubicBezTo>
                <a:lnTo>
                  <a:pt x="4222423" y="1227830"/>
                </a:lnTo>
                <a:close/>
                <a:moveTo>
                  <a:pt x="4464644" y="2275951"/>
                </a:moveTo>
                <a:lnTo>
                  <a:pt x="3707854" y="1519161"/>
                </a:lnTo>
                <a:lnTo>
                  <a:pt x="3410941" y="1688830"/>
                </a:lnTo>
                <a:lnTo>
                  <a:pt x="4415533" y="2693413"/>
                </a:lnTo>
                <a:cubicBezTo>
                  <a:pt x="4444841" y="2556091"/>
                  <a:pt x="4461291" y="2416331"/>
                  <a:pt x="4464644" y="2275951"/>
                </a:cubicBezTo>
                <a:close/>
                <a:moveTo>
                  <a:pt x="1835963" y="3031627"/>
                </a:moveTo>
                <a:cubicBezTo>
                  <a:pt x="2003422" y="3115047"/>
                  <a:pt x="2192855" y="3143764"/>
                  <a:pt x="2377516" y="3113723"/>
                </a:cubicBezTo>
                <a:cubicBezTo>
                  <a:pt x="2562168" y="3083681"/>
                  <a:pt x="2732732" y="2996394"/>
                  <a:pt x="2865111" y="2864196"/>
                </a:cubicBezTo>
                <a:lnTo>
                  <a:pt x="2865111" y="2864196"/>
                </a:lnTo>
                <a:cubicBezTo>
                  <a:pt x="2990203" y="2739247"/>
                  <a:pt x="3075385" y="2579970"/>
                  <a:pt x="3109865" y="2406549"/>
                </a:cubicBezTo>
                <a:cubicBezTo>
                  <a:pt x="3144345" y="2233136"/>
                  <a:pt x="3126562" y="2053390"/>
                  <a:pt x="3058782" y="1890084"/>
                </a:cubicBezTo>
                <a:cubicBezTo>
                  <a:pt x="2991002" y="1726787"/>
                  <a:pt x="2876264" y="1587284"/>
                  <a:pt x="2729113" y="1489253"/>
                </a:cubicBezTo>
                <a:cubicBezTo>
                  <a:pt x="2581970" y="1391231"/>
                  <a:pt x="2409025" y="1339091"/>
                  <a:pt x="2232222" y="1339453"/>
                </a:cubicBezTo>
                <a:cubicBezTo>
                  <a:pt x="2049666" y="1339082"/>
                  <a:pt x="1871472" y="1395222"/>
                  <a:pt x="1722111" y="1500188"/>
                </a:cubicBezTo>
                <a:lnTo>
                  <a:pt x="1722111" y="1500188"/>
                </a:lnTo>
                <a:cubicBezTo>
                  <a:pt x="1595057" y="1588751"/>
                  <a:pt x="1493215" y="1708833"/>
                  <a:pt x="1426597" y="1848650"/>
                </a:cubicBezTo>
                <a:cubicBezTo>
                  <a:pt x="1359980" y="1988468"/>
                  <a:pt x="1330862" y="2143201"/>
                  <a:pt x="1342120" y="2297668"/>
                </a:cubicBezTo>
                <a:cubicBezTo>
                  <a:pt x="1353379" y="2452135"/>
                  <a:pt x="1404623" y="2601020"/>
                  <a:pt x="1490815" y="2729703"/>
                </a:cubicBezTo>
                <a:cubicBezTo>
                  <a:pt x="1576997" y="2858377"/>
                  <a:pt x="1695174" y="2962427"/>
                  <a:pt x="1833734" y="3031627"/>
                </a:cubicBezTo>
                <a:lnTo>
                  <a:pt x="1835963" y="3031627"/>
                </a:lnTo>
                <a:close/>
                <a:moveTo>
                  <a:pt x="1691973" y="1257967"/>
                </a:moveTo>
                <a:cubicBezTo>
                  <a:pt x="1823885" y="1183586"/>
                  <a:pt x="1969875" y="1137590"/>
                  <a:pt x="2120598" y="1122912"/>
                </a:cubicBezTo>
                <a:lnTo>
                  <a:pt x="2120598" y="0"/>
                </a:lnTo>
                <a:cubicBezTo>
                  <a:pt x="1741351" y="18157"/>
                  <a:pt x="1373134" y="133465"/>
                  <a:pt x="1051265" y="334863"/>
                </a:cubicBezTo>
                <a:lnTo>
                  <a:pt x="1691973" y="1257967"/>
                </a:lnTo>
                <a:close/>
                <a:moveTo>
                  <a:pt x="2343836" y="0"/>
                </a:moveTo>
                <a:lnTo>
                  <a:pt x="2343836" y="1116206"/>
                </a:lnTo>
                <a:cubicBezTo>
                  <a:pt x="2501722" y="1132237"/>
                  <a:pt x="2654370" y="1181738"/>
                  <a:pt x="2791616" y="1261424"/>
                </a:cubicBezTo>
                <a:cubicBezTo>
                  <a:pt x="2928852" y="1341110"/>
                  <a:pt x="3047514" y="1449143"/>
                  <a:pt x="3139697" y="1578321"/>
                </a:cubicBezTo>
                <a:lnTo>
                  <a:pt x="4111924" y="1020213"/>
                </a:lnTo>
                <a:cubicBezTo>
                  <a:pt x="3919157" y="722206"/>
                  <a:pt x="3658315" y="474287"/>
                  <a:pt x="3350905" y="296904"/>
                </a:cubicBezTo>
                <a:cubicBezTo>
                  <a:pt x="3043495" y="119521"/>
                  <a:pt x="2698318" y="17756"/>
                  <a:pt x="2343836" y="0"/>
                </a:cubicBezTo>
                <a:lnTo>
                  <a:pt x="2343836" y="0"/>
                </a:lnTo>
                <a:close/>
                <a:moveTo>
                  <a:pt x="1136104" y="4176865"/>
                </a:moveTo>
                <a:lnTo>
                  <a:pt x="1347064" y="3753822"/>
                </a:lnTo>
                <a:lnTo>
                  <a:pt x="1636166" y="3176740"/>
                </a:lnTo>
                <a:cubicBezTo>
                  <a:pt x="1489415" y="3083309"/>
                  <a:pt x="1366542" y="2956884"/>
                  <a:pt x="1277341" y="2807532"/>
                </a:cubicBezTo>
                <a:cubicBezTo>
                  <a:pt x="1188139" y="2658190"/>
                  <a:pt x="1135075" y="2490054"/>
                  <a:pt x="1122388" y="2316566"/>
                </a:cubicBezTo>
                <a:cubicBezTo>
                  <a:pt x="1109701" y="2143068"/>
                  <a:pt x="1137742" y="1969008"/>
                  <a:pt x="1204265" y="1808274"/>
                </a:cubicBezTo>
                <a:cubicBezTo>
                  <a:pt x="1270797" y="1647539"/>
                  <a:pt x="1373972" y="1504579"/>
                  <a:pt x="1505569" y="1390803"/>
                </a:cubicBezTo>
                <a:lnTo>
                  <a:pt x="867093" y="471041"/>
                </a:lnTo>
                <a:cubicBezTo>
                  <a:pt x="575721" y="696277"/>
                  <a:pt x="344596" y="990095"/>
                  <a:pt x="194319" y="1326318"/>
                </a:cubicBezTo>
                <a:cubicBezTo>
                  <a:pt x="44040" y="1662541"/>
                  <a:pt x="-20725" y="2030721"/>
                  <a:pt x="5797" y="2398043"/>
                </a:cubicBezTo>
                <a:cubicBezTo>
                  <a:pt x="32318" y="2765365"/>
                  <a:pt x="149302" y="3120419"/>
                  <a:pt x="346321" y="3431562"/>
                </a:cubicBezTo>
                <a:cubicBezTo>
                  <a:pt x="543341" y="3742716"/>
                  <a:pt x="814277" y="4000281"/>
                  <a:pt x="1134980" y="4181323"/>
                </a:cubicBezTo>
                <a:lnTo>
                  <a:pt x="1136104" y="4176865"/>
                </a:lnTo>
                <a:close/>
              </a:path>
            </a:pathLst>
          </a:custGeom>
          <a:solidFill>
            <a:schemeClr val="bg1">
              <a:alpha val="5000"/>
            </a:schemeClr>
          </a:solidFill>
          <a:ln w="9525" cap="flat">
            <a:noFill/>
            <a:prstDash val="solid"/>
            <a:miter/>
          </a:ln>
        </p:spPr>
        <p:txBody>
          <a:bodyPr rtlCol="0" anchor="ctr"/>
          <a:lstStyle/>
          <a:p>
            <a:endParaRPr lang="en-NZ" sz="1350" dirty="0"/>
          </a:p>
        </p:txBody>
      </p:sp>
    </p:spTree>
    <p:extLst>
      <p:ext uri="{BB962C8B-B14F-4D97-AF65-F5344CB8AC3E}">
        <p14:creationId xmlns:p14="http://schemas.microsoft.com/office/powerpoint/2010/main" val="150757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ayout images 2">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5716338-CD60-AC89-4A07-4DFA58D616C5}"/>
              </a:ext>
            </a:extLst>
          </p:cNvPr>
          <p:cNvSpPr/>
          <p:nvPr userDrawn="1"/>
        </p:nvSpPr>
        <p:spPr>
          <a:xfrm>
            <a:off x="0" y="0"/>
            <a:ext cx="9144000" cy="5143500"/>
          </a:xfrm>
          <a:prstGeom prst="roundRect">
            <a:avLst>
              <a:gd name="adj" fmla="val 0"/>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sp>
        <p:nvSpPr>
          <p:cNvPr id="11" name="Graphic 90">
            <a:extLst>
              <a:ext uri="{FF2B5EF4-FFF2-40B4-BE49-F238E27FC236}">
                <a16:creationId xmlns:a16="http://schemas.microsoft.com/office/drawing/2014/main" id="{A26B1D9F-C5BA-8E52-3E51-22A32847D090}"/>
              </a:ext>
            </a:extLst>
          </p:cNvPr>
          <p:cNvSpPr/>
          <p:nvPr userDrawn="1"/>
        </p:nvSpPr>
        <p:spPr>
          <a:xfrm>
            <a:off x="-1234084" y="3653398"/>
            <a:ext cx="3247424" cy="2435678"/>
          </a:xfrm>
          <a:custGeom>
            <a:avLst/>
            <a:gdLst>
              <a:gd name="connsiteX0" fmla="*/ 1339253 w 4464643"/>
              <a:gd name="connsiteY0" fmla="*/ 4277316 h 4464843"/>
              <a:gd name="connsiteX1" fmla="*/ 1948701 w 4464643"/>
              <a:gd name="connsiteY1" fmla="*/ 4445870 h 4464843"/>
              <a:gd name="connsiteX2" fmla="*/ 1486586 w 4464643"/>
              <a:gd name="connsiteY2" fmla="*/ 3983755 h 4464843"/>
              <a:gd name="connsiteX3" fmla="*/ 1339253 w 4464643"/>
              <a:gd name="connsiteY3" fmla="*/ 4277316 h 4464843"/>
              <a:gd name="connsiteX4" fmla="*/ 2275751 w 4464643"/>
              <a:gd name="connsiteY4" fmla="*/ 4464844 h 4464843"/>
              <a:gd name="connsiteX5" fmla="*/ 2695451 w 4464643"/>
              <a:gd name="connsiteY5" fmla="*/ 4417962 h 4464843"/>
              <a:gd name="connsiteX6" fmla="*/ 1742199 w 4464643"/>
              <a:gd name="connsiteY6" fmla="*/ 3460252 h 4464843"/>
              <a:gd name="connsiteX7" fmla="*/ 1587046 w 4464643"/>
              <a:gd name="connsiteY7" fmla="*/ 3771681 h 4464843"/>
              <a:gd name="connsiteX8" fmla="*/ 2275751 w 4464643"/>
              <a:gd name="connsiteY8" fmla="*/ 4464844 h 4464843"/>
              <a:gd name="connsiteX9" fmla="*/ 3268066 w 4464643"/>
              <a:gd name="connsiteY9" fmla="*/ 4208117 h 4464843"/>
              <a:gd name="connsiteX10" fmla="*/ 2396300 w 4464643"/>
              <a:gd name="connsiteY10" fmla="*/ 3335236 h 4464843"/>
              <a:gd name="connsiteX11" fmla="*/ 1887312 w 4464643"/>
              <a:gd name="connsiteY11" fmla="*/ 3292821 h 4464843"/>
              <a:gd name="connsiteX12" fmla="*/ 2942130 w 4464643"/>
              <a:gd name="connsiteY12" fmla="*/ 4353221 h 4464843"/>
              <a:gd name="connsiteX13" fmla="*/ 3268066 w 4464643"/>
              <a:gd name="connsiteY13" fmla="*/ 4208117 h 4464843"/>
              <a:gd name="connsiteX14" fmla="*/ 3268066 w 4464643"/>
              <a:gd name="connsiteY14" fmla="*/ 4208117 h 4464843"/>
              <a:gd name="connsiteX15" fmla="*/ 3726828 w 4464643"/>
              <a:gd name="connsiteY15" fmla="*/ 3885533 h 4464843"/>
              <a:gd name="connsiteX16" fmla="*/ 2937662 w 4464643"/>
              <a:gd name="connsiteY16" fmla="*/ 3096368 h 4464843"/>
              <a:gd name="connsiteX17" fmla="*/ 2645217 w 4464643"/>
              <a:gd name="connsiteY17" fmla="*/ 3268266 h 4464843"/>
              <a:gd name="connsiteX18" fmla="*/ 3466748 w 4464643"/>
              <a:gd name="connsiteY18" fmla="*/ 4090911 h 4464843"/>
              <a:gd name="connsiteX19" fmla="*/ 3726828 w 4464643"/>
              <a:gd name="connsiteY19" fmla="*/ 3885533 h 4464843"/>
              <a:gd name="connsiteX20" fmla="*/ 3726828 w 4464643"/>
              <a:gd name="connsiteY20" fmla="*/ 3885533 h 4464843"/>
              <a:gd name="connsiteX21" fmla="*/ 4090712 w 4464643"/>
              <a:gd name="connsiteY21" fmla="*/ 3466948 h 4464843"/>
              <a:gd name="connsiteX22" fmla="*/ 3268066 w 4464643"/>
              <a:gd name="connsiteY22" fmla="*/ 2645417 h 4464843"/>
              <a:gd name="connsiteX23" fmla="*/ 3096168 w 4464643"/>
              <a:gd name="connsiteY23" fmla="*/ 2937863 h 4464843"/>
              <a:gd name="connsiteX24" fmla="*/ 3885324 w 4464643"/>
              <a:gd name="connsiteY24" fmla="*/ 3727028 h 4464843"/>
              <a:gd name="connsiteX25" fmla="*/ 4090712 w 4464643"/>
              <a:gd name="connsiteY25" fmla="*/ 3466948 h 4464843"/>
              <a:gd name="connsiteX26" fmla="*/ 4090712 w 4464643"/>
              <a:gd name="connsiteY26" fmla="*/ 3466948 h 4464843"/>
              <a:gd name="connsiteX27" fmla="*/ 4347439 w 4464643"/>
              <a:gd name="connsiteY27" fmla="*/ 2942330 h 4464843"/>
              <a:gd name="connsiteX28" fmla="*/ 3290392 w 4464643"/>
              <a:gd name="connsiteY28" fmla="*/ 1886398 h 4464843"/>
              <a:gd name="connsiteX29" fmla="*/ 3348428 w 4464643"/>
              <a:gd name="connsiteY29" fmla="*/ 2232422 h 4464843"/>
              <a:gd name="connsiteX30" fmla="*/ 3335036 w 4464643"/>
              <a:gd name="connsiteY30" fmla="*/ 2396509 h 4464843"/>
              <a:gd name="connsiteX31" fmla="*/ 4207917 w 4464643"/>
              <a:gd name="connsiteY31" fmla="*/ 3268266 h 4464843"/>
              <a:gd name="connsiteX32" fmla="*/ 4347439 w 4464643"/>
              <a:gd name="connsiteY32" fmla="*/ 2942330 h 4464843"/>
              <a:gd name="connsiteX33" fmla="*/ 4347439 w 4464643"/>
              <a:gd name="connsiteY33" fmla="*/ 2942330 h 4464843"/>
              <a:gd name="connsiteX34" fmla="*/ 4222423 w 4464643"/>
              <a:gd name="connsiteY34" fmla="*/ 1227830 h 4464843"/>
              <a:gd name="connsiteX35" fmla="*/ 3906536 w 4464643"/>
              <a:gd name="connsiteY35" fmla="*/ 1404195 h 4464843"/>
              <a:gd name="connsiteX36" fmla="*/ 4445670 w 4464643"/>
              <a:gd name="connsiteY36" fmla="*/ 1944443 h 4464843"/>
              <a:gd name="connsiteX37" fmla="*/ 4222423 w 4464643"/>
              <a:gd name="connsiteY37" fmla="*/ 1227830 h 4464843"/>
              <a:gd name="connsiteX38" fmla="*/ 4222423 w 4464643"/>
              <a:gd name="connsiteY38" fmla="*/ 1227830 h 4464843"/>
              <a:gd name="connsiteX39" fmla="*/ 4464644 w 4464643"/>
              <a:gd name="connsiteY39" fmla="*/ 2275951 h 4464843"/>
              <a:gd name="connsiteX40" fmla="*/ 3707854 w 4464643"/>
              <a:gd name="connsiteY40" fmla="*/ 1519161 h 4464843"/>
              <a:gd name="connsiteX41" fmla="*/ 3410941 w 4464643"/>
              <a:gd name="connsiteY41" fmla="*/ 1688830 h 4464843"/>
              <a:gd name="connsiteX42" fmla="*/ 4415533 w 4464643"/>
              <a:gd name="connsiteY42" fmla="*/ 2693413 h 4464843"/>
              <a:gd name="connsiteX43" fmla="*/ 4464644 w 4464643"/>
              <a:gd name="connsiteY43" fmla="*/ 2275951 h 4464843"/>
              <a:gd name="connsiteX44" fmla="*/ 1835963 w 4464643"/>
              <a:gd name="connsiteY44" fmla="*/ 3031627 h 4464843"/>
              <a:gd name="connsiteX45" fmla="*/ 2377516 w 4464643"/>
              <a:gd name="connsiteY45" fmla="*/ 3113723 h 4464843"/>
              <a:gd name="connsiteX46" fmla="*/ 2865111 w 4464643"/>
              <a:gd name="connsiteY46" fmla="*/ 2864196 h 4464843"/>
              <a:gd name="connsiteX47" fmla="*/ 2865111 w 4464643"/>
              <a:gd name="connsiteY47" fmla="*/ 2864196 h 4464843"/>
              <a:gd name="connsiteX48" fmla="*/ 3109865 w 4464643"/>
              <a:gd name="connsiteY48" fmla="*/ 2406549 h 4464843"/>
              <a:gd name="connsiteX49" fmla="*/ 3058782 w 4464643"/>
              <a:gd name="connsiteY49" fmla="*/ 1890084 h 4464843"/>
              <a:gd name="connsiteX50" fmla="*/ 2729113 w 4464643"/>
              <a:gd name="connsiteY50" fmla="*/ 1489253 h 4464843"/>
              <a:gd name="connsiteX51" fmla="*/ 2232222 w 4464643"/>
              <a:gd name="connsiteY51" fmla="*/ 1339453 h 4464843"/>
              <a:gd name="connsiteX52" fmla="*/ 1722111 w 4464643"/>
              <a:gd name="connsiteY52" fmla="*/ 1500188 h 4464843"/>
              <a:gd name="connsiteX53" fmla="*/ 1722111 w 4464643"/>
              <a:gd name="connsiteY53" fmla="*/ 1500188 h 4464843"/>
              <a:gd name="connsiteX54" fmla="*/ 1426597 w 4464643"/>
              <a:gd name="connsiteY54" fmla="*/ 1848650 h 4464843"/>
              <a:gd name="connsiteX55" fmla="*/ 1342120 w 4464643"/>
              <a:gd name="connsiteY55" fmla="*/ 2297668 h 4464843"/>
              <a:gd name="connsiteX56" fmla="*/ 1490815 w 4464643"/>
              <a:gd name="connsiteY56" fmla="*/ 2729703 h 4464843"/>
              <a:gd name="connsiteX57" fmla="*/ 1833734 w 4464643"/>
              <a:gd name="connsiteY57" fmla="*/ 3031627 h 4464843"/>
              <a:gd name="connsiteX58" fmla="*/ 1835963 w 4464643"/>
              <a:gd name="connsiteY58" fmla="*/ 3031627 h 4464843"/>
              <a:gd name="connsiteX59" fmla="*/ 1691973 w 4464643"/>
              <a:gd name="connsiteY59" fmla="*/ 1257967 h 4464843"/>
              <a:gd name="connsiteX60" fmla="*/ 2120598 w 4464643"/>
              <a:gd name="connsiteY60" fmla="*/ 1122912 h 4464843"/>
              <a:gd name="connsiteX61" fmla="*/ 2120598 w 4464643"/>
              <a:gd name="connsiteY61" fmla="*/ 0 h 4464843"/>
              <a:gd name="connsiteX62" fmla="*/ 1051265 w 4464643"/>
              <a:gd name="connsiteY62" fmla="*/ 334863 h 4464843"/>
              <a:gd name="connsiteX63" fmla="*/ 1691973 w 4464643"/>
              <a:gd name="connsiteY63" fmla="*/ 1257967 h 4464843"/>
              <a:gd name="connsiteX64" fmla="*/ 2343836 w 4464643"/>
              <a:gd name="connsiteY64" fmla="*/ 0 h 4464843"/>
              <a:gd name="connsiteX65" fmla="*/ 2343836 w 4464643"/>
              <a:gd name="connsiteY65" fmla="*/ 1116206 h 4464843"/>
              <a:gd name="connsiteX66" fmla="*/ 2791616 w 4464643"/>
              <a:gd name="connsiteY66" fmla="*/ 1261424 h 4464843"/>
              <a:gd name="connsiteX67" fmla="*/ 3139697 w 4464643"/>
              <a:gd name="connsiteY67" fmla="*/ 1578321 h 4464843"/>
              <a:gd name="connsiteX68" fmla="*/ 4111924 w 4464643"/>
              <a:gd name="connsiteY68" fmla="*/ 1020213 h 4464843"/>
              <a:gd name="connsiteX69" fmla="*/ 3350905 w 4464643"/>
              <a:gd name="connsiteY69" fmla="*/ 296904 h 4464843"/>
              <a:gd name="connsiteX70" fmla="*/ 2343836 w 4464643"/>
              <a:gd name="connsiteY70" fmla="*/ 0 h 4464843"/>
              <a:gd name="connsiteX71" fmla="*/ 2343836 w 4464643"/>
              <a:gd name="connsiteY71" fmla="*/ 0 h 4464843"/>
              <a:gd name="connsiteX72" fmla="*/ 1136104 w 4464643"/>
              <a:gd name="connsiteY72" fmla="*/ 4176865 h 4464843"/>
              <a:gd name="connsiteX73" fmla="*/ 1347064 w 4464643"/>
              <a:gd name="connsiteY73" fmla="*/ 3753822 h 4464843"/>
              <a:gd name="connsiteX74" fmla="*/ 1636166 w 4464643"/>
              <a:gd name="connsiteY74" fmla="*/ 3176740 h 4464843"/>
              <a:gd name="connsiteX75" fmla="*/ 1277341 w 4464643"/>
              <a:gd name="connsiteY75" fmla="*/ 2807532 h 4464843"/>
              <a:gd name="connsiteX76" fmla="*/ 1122388 w 4464643"/>
              <a:gd name="connsiteY76" fmla="*/ 2316566 h 4464843"/>
              <a:gd name="connsiteX77" fmla="*/ 1204265 w 4464643"/>
              <a:gd name="connsiteY77" fmla="*/ 1808274 h 4464843"/>
              <a:gd name="connsiteX78" fmla="*/ 1505569 w 4464643"/>
              <a:gd name="connsiteY78" fmla="*/ 1390803 h 4464843"/>
              <a:gd name="connsiteX79" fmla="*/ 867093 w 4464643"/>
              <a:gd name="connsiteY79" fmla="*/ 471041 h 4464843"/>
              <a:gd name="connsiteX80" fmla="*/ 194319 w 4464643"/>
              <a:gd name="connsiteY80" fmla="*/ 1326318 h 4464843"/>
              <a:gd name="connsiteX81" fmla="*/ 5797 w 4464643"/>
              <a:gd name="connsiteY81" fmla="*/ 2398043 h 4464843"/>
              <a:gd name="connsiteX82" fmla="*/ 346321 w 4464643"/>
              <a:gd name="connsiteY82" fmla="*/ 3431562 h 4464843"/>
              <a:gd name="connsiteX83" fmla="*/ 1134980 w 4464643"/>
              <a:gd name="connsiteY83" fmla="*/ 4181323 h 4464843"/>
              <a:gd name="connsiteX84" fmla="*/ 1136104 w 4464643"/>
              <a:gd name="connsiteY84" fmla="*/ 4176865 h 44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464643" h="4464843">
                <a:moveTo>
                  <a:pt x="1339253" y="4277316"/>
                </a:moveTo>
                <a:cubicBezTo>
                  <a:pt x="1533401" y="4362050"/>
                  <a:pt x="1738598" y="4418800"/>
                  <a:pt x="1948701" y="4445870"/>
                </a:cubicBezTo>
                <a:lnTo>
                  <a:pt x="1486586" y="3983755"/>
                </a:lnTo>
                <a:lnTo>
                  <a:pt x="1339253" y="4277316"/>
                </a:lnTo>
                <a:close/>
                <a:moveTo>
                  <a:pt x="2275751" y="4464844"/>
                </a:moveTo>
                <a:cubicBezTo>
                  <a:pt x="2416807" y="4462358"/>
                  <a:pt x="2557320" y="4446670"/>
                  <a:pt x="2695451" y="4417962"/>
                </a:cubicBezTo>
                <a:lnTo>
                  <a:pt x="1742199" y="3460252"/>
                </a:lnTo>
                <a:lnTo>
                  <a:pt x="1587046" y="3771681"/>
                </a:lnTo>
                <a:lnTo>
                  <a:pt x="2275751" y="4464844"/>
                </a:lnTo>
                <a:close/>
                <a:moveTo>
                  <a:pt x="3268066" y="4208117"/>
                </a:moveTo>
                <a:lnTo>
                  <a:pt x="2396300" y="3335236"/>
                </a:lnTo>
                <a:cubicBezTo>
                  <a:pt x="2225707" y="3362554"/>
                  <a:pt x="2051028" y="3348000"/>
                  <a:pt x="1887312" y="3292821"/>
                </a:cubicBezTo>
                <a:lnTo>
                  <a:pt x="2942130" y="4353221"/>
                </a:lnTo>
                <a:cubicBezTo>
                  <a:pt x="3054306" y="4313206"/>
                  <a:pt x="3163262" y="4264695"/>
                  <a:pt x="3268066" y="4208117"/>
                </a:cubicBezTo>
                <a:lnTo>
                  <a:pt x="3268066" y="4208117"/>
                </a:lnTo>
                <a:close/>
                <a:moveTo>
                  <a:pt x="3726828" y="3885533"/>
                </a:moveTo>
                <a:lnTo>
                  <a:pt x="2937662" y="3096368"/>
                </a:lnTo>
                <a:cubicBezTo>
                  <a:pt x="2849509" y="3168234"/>
                  <a:pt x="2750887" y="3226203"/>
                  <a:pt x="2645217" y="3268266"/>
                </a:cubicBezTo>
                <a:lnTo>
                  <a:pt x="3466748" y="4090911"/>
                </a:lnTo>
                <a:cubicBezTo>
                  <a:pt x="3558445" y="4029047"/>
                  <a:pt x="3645389" y="3960390"/>
                  <a:pt x="3726828" y="3885533"/>
                </a:cubicBezTo>
                <a:lnTo>
                  <a:pt x="3726828" y="3885533"/>
                </a:lnTo>
                <a:close/>
                <a:moveTo>
                  <a:pt x="4090712" y="3466948"/>
                </a:moveTo>
                <a:lnTo>
                  <a:pt x="3268066" y="2645417"/>
                </a:lnTo>
                <a:cubicBezTo>
                  <a:pt x="3226003" y="2751087"/>
                  <a:pt x="3168034" y="2849709"/>
                  <a:pt x="3096168" y="2937863"/>
                </a:cubicBezTo>
                <a:lnTo>
                  <a:pt x="3885324" y="3727028"/>
                </a:lnTo>
                <a:cubicBezTo>
                  <a:pt x="3960190" y="3645589"/>
                  <a:pt x="4028847" y="3558654"/>
                  <a:pt x="4090712" y="3466948"/>
                </a:cubicBezTo>
                <a:lnTo>
                  <a:pt x="4090712" y="3466948"/>
                </a:lnTo>
                <a:close/>
                <a:moveTo>
                  <a:pt x="4347439" y="2942330"/>
                </a:moveTo>
                <a:lnTo>
                  <a:pt x="3290392" y="1886398"/>
                </a:lnTo>
                <a:cubicBezTo>
                  <a:pt x="3328073" y="1997897"/>
                  <a:pt x="3347676" y="2114722"/>
                  <a:pt x="3348428" y="2232422"/>
                </a:cubicBezTo>
                <a:cubicBezTo>
                  <a:pt x="3347942" y="2287372"/>
                  <a:pt x="3343466" y="2342207"/>
                  <a:pt x="3335036" y="2396509"/>
                </a:cubicBezTo>
                <a:lnTo>
                  <a:pt x="4207917" y="3268266"/>
                </a:lnTo>
                <a:cubicBezTo>
                  <a:pt x="4262581" y="3163300"/>
                  <a:pt x="4309224" y="3054344"/>
                  <a:pt x="4347439" y="2942330"/>
                </a:cubicBezTo>
                <a:lnTo>
                  <a:pt x="4347439" y="2942330"/>
                </a:lnTo>
                <a:close/>
                <a:moveTo>
                  <a:pt x="4222423" y="1227830"/>
                </a:moveTo>
                <a:lnTo>
                  <a:pt x="3906536" y="1404195"/>
                </a:lnTo>
                <a:lnTo>
                  <a:pt x="4445670" y="1944443"/>
                </a:lnTo>
                <a:cubicBezTo>
                  <a:pt x="4412609" y="1694602"/>
                  <a:pt x="4337114" y="1452239"/>
                  <a:pt x="4222423" y="1227830"/>
                </a:cubicBezTo>
                <a:lnTo>
                  <a:pt x="4222423" y="1227830"/>
                </a:lnTo>
                <a:close/>
                <a:moveTo>
                  <a:pt x="4464644" y="2275951"/>
                </a:moveTo>
                <a:lnTo>
                  <a:pt x="3707854" y="1519161"/>
                </a:lnTo>
                <a:lnTo>
                  <a:pt x="3410941" y="1688830"/>
                </a:lnTo>
                <a:lnTo>
                  <a:pt x="4415533" y="2693413"/>
                </a:lnTo>
                <a:cubicBezTo>
                  <a:pt x="4444841" y="2556091"/>
                  <a:pt x="4461291" y="2416331"/>
                  <a:pt x="4464644" y="2275951"/>
                </a:cubicBezTo>
                <a:close/>
                <a:moveTo>
                  <a:pt x="1835963" y="3031627"/>
                </a:moveTo>
                <a:cubicBezTo>
                  <a:pt x="2003422" y="3115047"/>
                  <a:pt x="2192855" y="3143764"/>
                  <a:pt x="2377516" y="3113723"/>
                </a:cubicBezTo>
                <a:cubicBezTo>
                  <a:pt x="2562168" y="3083681"/>
                  <a:pt x="2732732" y="2996394"/>
                  <a:pt x="2865111" y="2864196"/>
                </a:cubicBezTo>
                <a:lnTo>
                  <a:pt x="2865111" y="2864196"/>
                </a:lnTo>
                <a:cubicBezTo>
                  <a:pt x="2990203" y="2739247"/>
                  <a:pt x="3075385" y="2579970"/>
                  <a:pt x="3109865" y="2406549"/>
                </a:cubicBezTo>
                <a:cubicBezTo>
                  <a:pt x="3144345" y="2233136"/>
                  <a:pt x="3126562" y="2053390"/>
                  <a:pt x="3058782" y="1890084"/>
                </a:cubicBezTo>
                <a:cubicBezTo>
                  <a:pt x="2991002" y="1726787"/>
                  <a:pt x="2876264" y="1587284"/>
                  <a:pt x="2729113" y="1489253"/>
                </a:cubicBezTo>
                <a:cubicBezTo>
                  <a:pt x="2581970" y="1391231"/>
                  <a:pt x="2409025" y="1339091"/>
                  <a:pt x="2232222" y="1339453"/>
                </a:cubicBezTo>
                <a:cubicBezTo>
                  <a:pt x="2049666" y="1339082"/>
                  <a:pt x="1871472" y="1395222"/>
                  <a:pt x="1722111" y="1500188"/>
                </a:cubicBezTo>
                <a:lnTo>
                  <a:pt x="1722111" y="1500188"/>
                </a:lnTo>
                <a:cubicBezTo>
                  <a:pt x="1595057" y="1588751"/>
                  <a:pt x="1493215" y="1708833"/>
                  <a:pt x="1426597" y="1848650"/>
                </a:cubicBezTo>
                <a:cubicBezTo>
                  <a:pt x="1359980" y="1988468"/>
                  <a:pt x="1330862" y="2143201"/>
                  <a:pt x="1342120" y="2297668"/>
                </a:cubicBezTo>
                <a:cubicBezTo>
                  <a:pt x="1353379" y="2452135"/>
                  <a:pt x="1404623" y="2601020"/>
                  <a:pt x="1490815" y="2729703"/>
                </a:cubicBezTo>
                <a:cubicBezTo>
                  <a:pt x="1576997" y="2858377"/>
                  <a:pt x="1695174" y="2962427"/>
                  <a:pt x="1833734" y="3031627"/>
                </a:cubicBezTo>
                <a:lnTo>
                  <a:pt x="1835963" y="3031627"/>
                </a:lnTo>
                <a:close/>
                <a:moveTo>
                  <a:pt x="1691973" y="1257967"/>
                </a:moveTo>
                <a:cubicBezTo>
                  <a:pt x="1823885" y="1183586"/>
                  <a:pt x="1969875" y="1137590"/>
                  <a:pt x="2120598" y="1122912"/>
                </a:cubicBezTo>
                <a:lnTo>
                  <a:pt x="2120598" y="0"/>
                </a:lnTo>
                <a:cubicBezTo>
                  <a:pt x="1741351" y="18157"/>
                  <a:pt x="1373134" y="133465"/>
                  <a:pt x="1051265" y="334863"/>
                </a:cubicBezTo>
                <a:lnTo>
                  <a:pt x="1691973" y="1257967"/>
                </a:lnTo>
                <a:close/>
                <a:moveTo>
                  <a:pt x="2343836" y="0"/>
                </a:moveTo>
                <a:lnTo>
                  <a:pt x="2343836" y="1116206"/>
                </a:lnTo>
                <a:cubicBezTo>
                  <a:pt x="2501722" y="1132237"/>
                  <a:pt x="2654370" y="1181738"/>
                  <a:pt x="2791616" y="1261424"/>
                </a:cubicBezTo>
                <a:cubicBezTo>
                  <a:pt x="2928852" y="1341110"/>
                  <a:pt x="3047514" y="1449143"/>
                  <a:pt x="3139697" y="1578321"/>
                </a:cubicBezTo>
                <a:lnTo>
                  <a:pt x="4111924" y="1020213"/>
                </a:lnTo>
                <a:cubicBezTo>
                  <a:pt x="3919157" y="722206"/>
                  <a:pt x="3658315" y="474287"/>
                  <a:pt x="3350905" y="296904"/>
                </a:cubicBezTo>
                <a:cubicBezTo>
                  <a:pt x="3043495" y="119521"/>
                  <a:pt x="2698318" y="17756"/>
                  <a:pt x="2343836" y="0"/>
                </a:cubicBezTo>
                <a:lnTo>
                  <a:pt x="2343836" y="0"/>
                </a:lnTo>
                <a:close/>
                <a:moveTo>
                  <a:pt x="1136104" y="4176865"/>
                </a:moveTo>
                <a:lnTo>
                  <a:pt x="1347064" y="3753822"/>
                </a:lnTo>
                <a:lnTo>
                  <a:pt x="1636166" y="3176740"/>
                </a:lnTo>
                <a:cubicBezTo>
                  <a:pt x="1489415" y="3083309"/>
                  <a:pt x="1366542" y="2956884"/>
                  <a:pt x="1277341" y="2807532"/>
                </a:cubicBezTo>
                <a:cubicBezTo>
                  <a:pt x="1188139" y="2658190"/>
                  <a:pt x="1135075" y="2490054"/>
                  <a:pt x="1122388" y="2316566"/>
                </a:cubicBezTo>
                <a:cubicBezTo>
                  <a:pt x="1109701" y="2143068"/>
                  <a:pt x="1137742" y="1969008"/>
                  <a:pt x="1204265" y="1808274"/>
                </a:cubicBezTo>
                <a:cubicBezTo>
                  <a:pt x="1270797" y="1647539"/>
                  <a:pt x="1373972" y="1504579"/>
                  <a:pt x="1505569" y="1390803"/>
                </a:cubicBezTo>
                <a:lnTo>
                  <a:pt x="867093" y="471041"/>
                </a:lnTo>
                <a:cubicBezTo>
                  <a:pt x="575721" y="696277"/>
                  <a:pt x="344596" y="990095"/>
                  <a:pt x="194319" y="1326318"/>
                </a:cubicBezTo>
                <a:cubicBezTo>
                  <a:pt x="44040" y="1662541"/>
                  <a:pt x="-20725" y="2030721"/>
                  <a:pt x="5797" y="2398043"/>
                </a:cubicBezTo>
                <a:cubicBezTo>
                  <a:pt x="32318" y="2765365"/>
                  <a:pt x="149302" y="3120419"/>
                  <a:pt x="346321" y="3431562"/>
                </a:cubicBezTo>
                <a:cubicBezTo>
                  <a:pt x="543341" y="3742716"/>
                  <a:pt x="814277" y="4000281"/>
                  <a:pt x="1134980" y="4181323"/>
                </a:cubicBezTo>
                <a:lnTo>
                  <a:pt x="1136104" y="4176865"/>
                </a:lnTo>
                <a:close/>
              </a:path>
            </a:pathLst>
          </a:custGeom>
          <a:solidFill>
            <a:schemeClr val="bg1">
              <a:alpha val="5000"/>
            </a:schemeClr>
          </a:solidFill>
          <a:ln w="9525" cap="flat">
            <a:noFill/>
            <a:prstDash val="solid"/>
            <a:miter/>
          </a:ln>
        </p:spPr>
        <p:txBody>
          <a:bodyPr rtlCol="0" anchor="ctr"/>
          <a:lstStyle/>
          <a:p>
            <a:endParaRPr lang="en-NZ" sz="1350" dirty="0"/>
          </a:p>
        </p:txBody>
      </p:sp>
      <p:sp>
        <p:nvSpPr>
          <p:cNvPr id="4" name="Rectangle: Rounded Corners 3">
            <a:extLst>
              <a:ext uri="{FF2B5EF4-FFF2-40B4-BE49-F238E27FC236}">
                <a16:creationId xmlns:a16="http://schemas.microsoft.com/office/drawing/2014/main" id="{D03E7CF7-1117-358F-8103-82B4D7F7CFC2}"/>
              </a:ext>
            </a:extLst>
          </p:cNvPr>
          <p:cNvSpPr/>
          <p:nvPr userDrawn="1"/>
        </p:nvSpPr>
        <p:spPr>
          <a:xfrm flipH="1">
            <a:off x="-4908" y="2706380"/>
            <a:ext cx="4600493" cy="2456641"/>
          </a:xfrm>
          <a:prstGeom prst="roundRect">
            <a:avLst>
              <a:gd name="adj" fmla="val 7899"/>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5" name="Rectangle 4">
            <a:extLst>
              <a:ext uri="{FF2B5EF4-FFF2-40B4-BE49-F238E27FC236}">
                <a16:creationId xmlns:a16="http://schemas.microsoft.com/office/drawing/2014/main" id="{BF144968-4076-7A9B-3B16-777B45A6E48A}"/>
              </a:ext>
            </a:extLst>
          </p:cNvPr>
          <p:cNvSpPr/>
          <p:nvPr userDrawn="1"/>
        </p:nvSpPr>
        <p:spPr>
          <a:xfrm>
            <a:off x="-4909" y="3575305"/>
            <a:ext cx="1601826" cy="1592096"/>
          </a:xfrm>
          <a:prstGeom prst="rect">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sp>
        <p:nvSpPr>
          <p:cNvPr id="6" name="Rectangle: Rounded Corners 5">
            <a:extLst>
              <a:ext uri="{FF2B5EF4-FFF2-40B4-BE49-F238E27FC236}">
                <a16:creationId xmlns:a16="http://schemas.microsoft.com/office/drawing/2014/main" id="{70329D4D-3A5C-E629-7677-C0E360005A96}"/>
              </a:ext>
            </a:extLst>
          </p:cNvPr>
          <p:cNvSpPr/>
          <p:nvPr userDrawn="1"/>
        </p:nvSpPr>
        <p:spPr>
          <a:xfrm flipH="1">
            <a:off x="4751116" y="2706380"/>
            <a:ext cx="4400023" cy="2444257"/>
          </a:xfrm>
          <a:prstGeom prst="roundRect">
            <a:avLst>
              <a:gd name="adj" fmla="val 786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7" name="Rectangle 6">
            <a:extLst>
              <a:ext uri="{FF2B5EF4-FFF2-40B4-BE49-F238E27FC236}">
                <a16:creationId xmlns:a16="http://schemas.microsoft.com/office/drawing/2014/main" id="{03665341-0325-5CA4-B803-43A158694C88}"/>
              </a:ext>
            </a:extLst>
          </p:cNvPr>
          <p:cNvSpPr/>
          <p:nvPr userDrawn="1"/>
        </p:nvSpPr>
        <p:spPr>
          <a:xfrm>
            <a:off x="7582380" y="3582449"/>
            <a:ext cx="1601826" cy="159209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sp>
        <p:nvSpPr>
          <p:cNvPr id="8" name="Rectangle 7">
            <a:extLst>
              <a:ext uri="{FF2B5EF4-FFF2-40B4-BE49-F238E27FC236}">
                <a16:creationId xmlns:a16="http://schemas.microsoft.com/office/drawing/2014/main" id="{7AE9B78C-268F-981B-2CF7-F15D826CFE9B}"/>
              </a:ext>
            </a:extLst>
          </p:cNvPr>
          <p:cNvSpPr/>
          <p:nvPr userDrawn="1"/>
        </p:nvSpPr>
        <p:spPr>
          <a:xfrm>
            <a:off x="4572001" y="2706380"/>
            <a:ext cx="2658710" cy="24486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sp>
        <p:nvSpPr>
          <p:cNvPr id="9" name="Rectangle 8">
            <a:extLst>
              <a:ext uri="{FF2B5EF4-FFF2-40B4-BE49-F238E27FC236}">
                <a16:creationId xmlns:a16="http://schemas.microsoft.com/office/drawing/2014/main" id="{9750C5F0-E5BB-F2F3-4DCB-F0EF9797ADED}"/>
              </a:ext>
            </a:extLst>
          </p:cNvPr>
          <p:cNvSpPr/>
          <p:nvPr userDrawn="1"/>
        </p:nvSpPr>
        <p:spPr>
          <a:xfrm>
            <a:off x="1921123" y="2706185"/>
            <a:ext cx="2658710" cy="2458521"/>
          </a:xfrm>
          <a:prstGeom prst="rect">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13" name="Picture 12" descr="Logo&#10;&#10;Description automatically generated">
            <a:extLst>
              <a:ext uri="{FF2B5EF4-FFF2-40B4-BE49-F238E27FC236}">
                <a16:creationId xmlns:a16="http://schemas.microsoft.com/office/drawing/2014/main" id="{F54797D4-AF4E-888E-F75C-B366900316E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5515"/>
          <a:stretch/>
        </p:blipFill>
        <p:spPr>
          <a:xfrm>
            <a:off x="684213" y="530568"/>
            <a:ext cx="835611" cy="115058"/>
          </a:xfrm>
          <a:prstGeom prst="rect">
            <a:avLst/>
          </a:prstGeom>
        </p:spPr>
      </p:pic>
      <p:sp>
        <p:nvSpPr>
          <p:cNvPr id="12" name="Text Placeholder 16">
            <a:extLst>
              <a:ext uri="{FF2B5EF4-FFF2-40B4-BE49-F238E27FC236}">
                <a16:creationId xmlns:a16="http://schemas.microsoft.com/office/drawing/2014/main" id="{674D7634-C3ED-1DB0-1E67-AB144AA1AED1}"/>
              </a:ext>
            </a:extLst>
          </p:cNvPr>
          <p:cNvSpPr>
            <a:spLocks noGrp="1"/>
          </p:cNvSpPr>
          <p:nvPr>
            <p:ph type="body" sz="quarter" idx="13" hasCustomPrompt="1"/>
          </p:nvPr>
        </p:nvSpPr>
        <p:spPr>
          <a:xfrm>
            <a:off x="684214" y="1870076"/>
            <a:ext cx="3435882" cy="567239"/>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15" name="Text Placeholder 2">
            <a:extLst>
              <a:ext uri="{FF2B5EF4-FFF2-40B4-BE49-F238E27FC236}">
                <a16:creationId xmlns:a16="http://schemas.microsoft.com/office/drawing/2014/main" id="{E5B23679-D1F9-6AB8-BDE0-E3CFFF7F6E62}"/>
              </a:ext>
            </a:extLst>
          </p:cNvPr>
          <p:cNvSpPr>
            <a:spLocks noGrp="1"/>
          </p:cNvSpPr>
          <p:nvPr>
            <p:ph type="body" sz="quarter" idx="10" hasCustomPrompt="1"/>
          </p:nvPr>
        </p:nvSpPr>
        <p:spPr>
          <a:xfrm>
            <a:off x="684213" y="3779216"/>
            <a:ext cx="3471365" cy="801688"/>
          </a:xfrm>
          <a:prstGeom prst="rect">
            <a:avLst/>
          </a:prstGeom>
        </p:spPr>
        <p:txBody>
          <a:bodyPr/>
          <a:lstStyle>
            <a:lvl1pPr marL="0" indent="0" algn="l">
              <a:buNone/>
              <a:defRPr sz="1400"/>
            </a:lvl1pPr>
          </a:lstStyle>
          <a:p>
            <a:pPr lvl="0"/>
            <a:r>
              <a:rPr lang="en-US" dirty="0"/>
              <a:t>14pt and no more than three lines so this is an example</a:t>
            </a:r>
          </a:p>
        </p:txBody>
      </p:sp>
      <p:sp>
        <p:nvSpPr>
          <p:cNvPr id="16" name="Text Placeholder 2">
            <a:extLst>
              <a:ext uri="{FF2B5EF4-FFF2-40B4-BE49-F238E27FC236}">
                <a16:creationId xmlns:a16="http://schemas.microsoft.com/office/drawing/2014/main" id="{ED645040-66C4-9DD4-0734-5AF69EACD10C}"/>
              </a:ext>
            </a:extLst>
          </p:cNvPr>
          <p:cNvSpPr>
            <a:spLocks noGrp="1"/>
          </p:cNvSpPr>
          <p:nvPr>
            <p:ph type="body" sz="quarter" idx="15" hasCustomPrompt="1"/>
          </p:nvPr>
        </p:nvSpPr>
        <p:spPr>
          <a:xfrm>
            <a:off x="684213" y="3357013"/>
            <a:ext cx="3471365" cy="276873"/>
          </a:xfrm>
          <a:prstGeom prst="rect">
            <a:avLst/>
          </a:prstGeom>
        </p:spPr>
        <p:txBody>
          <a:bodyPr/>
          <a:lstStyle>
            <a:lvl1pPr marL="0" indent="0" algn="l">
              <a:buNone/>
              <a:defRPr sz="1400" b="1">
                <a:latin typeface="Roboto" panose="02000000000000000000" pitchFamily="2" charset="0"/>
                <a:ea typeface="Roboto" panose="02000000000000000000" pitchFamily="2" charset="0"/>
                <a:cs typeface="Roboto" panose="02000000000000000000" pitchFamily="2" charset="0"/>
              </a:defRPr>
            </a:lvl1pPr>
          </a:lstStyle>
          <a:p>
            <a:pPr lvl="0"/>
            <a:r>
              <a:rPr lang="en-US" dirty="0"/>
              <a:t>Headings explained</a:t>
            </a:r>
          </a:p>
        </p:txBody>
      </p:sp>
      <p:sp>
        <p:nvSpPr>
          <p:cNvPr id="2" name="Text Placeholder 2">
            <a:extLst>
              <a:ext uri="{FF2B5EF4-FFF2-40B4-BE49-F238E27FC236}">
                <a16:creationId xmlns:a16="http://schemas.microsoft.com/office/drawing/2014/main" id="{86E0A363-7CF6-0A19-170A-28FC6A44DFC8}"/>
              </a:ext>
            </a:extLst>
          </p:cNvPr>
          <p:cNvSpPr>
            <a:spLocks noGrp="1"/>
          </p:cNvSpPr>
          <p:nvPr>
            <p:ph type="body" sz="quarter" idx="16" hasCustomPrompt="1"/>
          </p:nvPr>
        </p:nvSpPr>
        <p:spPr>
          <a:xfrm>
            <a:off x="5012008" y="3779216"/>
            <a:ext cx="3471365" cy="801688"/>
          </a:xfrm>
          <a:prstGeom prst="rect">
            <a:avLst/>
          </a:prstGeom>
        </p:spPr>
        <p:txBody>
          <a:bodyPr/>
          <a:lstStyle>
            <a:lvl1pPr marL="0" indent="0" algn="l">
              <a:buNone/>
              <a:defRPr sz="1400"/>
            </a:lvl1pPr>
          </a:lstStyle>
          <a:p>
            <a:pPr lvl="0"/>
            <a:r>
              <a:rPr lang="en-US" dirty="0"/>
              <a:t>14pt and no more than three lines so this is an example</a:t>
            </a:r>
          </a:p>
        </p:txBody>
      </p:sp>
      <p:sp>
        <p:nvSpPr>
          <p:cNvPr id="3" name="Text Placeholder 2">
            <a:extLst>
              <a:ext uri="{FF2B5EF4-FFF2-40B4-BE49-F238E27FC236}">
                <a16:creationId xmlns:a16="http://schemas.microsoft.com/office/drawing/2014/main" id="{0703F2EE-5478-CE99-EAC0-EB8EB609A5B3}"/>
              </a:ext>
            </a:extLst>
          </p:cNvPr>
          <p:cNvSpPr>
            <a:spLocks noGrp="1"/>
          </p:cNvSpPr>
          <p:nvPr>
            <p:ph type="body" sz="quarter" idx="17" hasCustomPrompt="1"/>
          </p:nvPr>
        </p:nvSpPr>
        <p:spPr>
          <a:xfrm>
            <a:off x="5012008" y="3357013"/>
            <a:ext cx="3471365" cy="276873"/>
          </a:xfrm>
          <a:prstGeom prst="rect">
            <a:avLst/>
          </a:prstGeom>
        </p:spPr>
        <p:txBody>
          <a:bodyPr/>
          <a:lstStyle>
            <a:lvl1pPr marL="0" indent="0" algn="l">
              <a:buNone/>
              <a:defRPr sz="1400" b="1">
                <a:latin typeface="Roboto" panose="02000000000000000000" pitchFamily="2" charset="0"/>
                <a:ea typeface="Roboto" panose="02000000000000000000" pitchFamily="2" charset="0"/>
                <a:cs typeface="Roboto" panose="02000000000000000000" pitchFamily="2" charset="0"/>
              </a:defRPr>
            </a:lvl1pPr>
          </a:lstStyle>
          <a:p>
            <a:pPr lvl="0"/>
            <a:r>
              <a:rPr lang="en-US" dirty="0"/>
              <a:t>Headings explained</a:t>
            </a:r>
          </a:p>
        </p:txBody>
      </p:sp>
    </p:spTree>
    <p:extLst>
      <p:ext uri="{BB962C8B-B14F-4D97-AF65-F5344CB8AC3E}">
        <p14:creationId xmlns:p14="http://schemas.microsoft.com/office/powerpoint/2010/main" val="3541348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ayout 3 orange">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A2C6C60-6107-E37B-7EF2-E4E2DCCD26C1}"/>
              </a:ext>
            </a:extLst>
          </p:cNvPr>
          <p:cNvSpPr/>
          <p:nvPr userDrawn="1"/>
        </p:nvSpPr>
        <p:spPr>
          <a:xfrm>
            <a:off x="3860801" y="0"/>
            <a:ext cx="5283199" cy="5143500"/>
          </a:xfrm>
          <a:prstGeom prst="roundRect">
            <a:avLst>
              <a:gd name="adj" fmla="val 69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5" name="Rectangle: Rounded Corners 4">
            <a:extLst>
              <a:ext uri="{FF2B5EF4-FFF2-40B4-BE49-F238E27FC236}">
                <a16:creationId xmlns:a16="http://schemas.microsoft.com/office/drawing/2014/main" id="{F429592C-45C4-B2B0-00D3-7E10F76FF392}"/>
              </a:ext>
            </a:extLst>
          </p:cNvPr>
          <p:cNvSpPr/>
          <p:nvPr userDrawn="1"/>
        </p:nvSpPr>
        <p:spPr>
          <a:xfrm>
            <a:off x="35387" y="0"/>
            <a:ext cx="4572000" cy="5143500"/>
          </a:xfrm>
          <a:prstGeom prst="roundRect">
            <a:avLst>
              <a:gd name="adj" fmla="val 6912"/>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6" name="Rectangle: Rounded Corners 5">
            <a:extLst>
              <a:ext uri="{FF2B5EF4-FFF2-40B4-BE49-F238E27FC236}">
                <a16:creationId xmlns:a16="http://schemas.microsoft.com/office/drawing/2014/main" id="{F114C942-0857-8EED-F95C-04372F583141}"/>
              </a:ext>
            </a:extLst>
          </p:cNvPr>
          <p:cNvSpPr/>
          <p:nvPr userDrawn="1"/>
        </p:nvSpPr>
        <p:spPr>
          <a:xfrm>
            <a:off x="-1" y="0"/>
            <a:ext cx="4265763" cy="5143500"/>
          </a:xfrm>
          <a:prstGeom prst="roundRect">
            <a:avLst>
              <a:gd name="adj" fmla="val 0"/>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7" name="Picture 6" descr="Logo&#10;&#10;Description automatically generated">
            <a:extLst>
              <a:ext uri="{FF2B5EF4-FFF2-40B4-BE49-F238E27FC236}">
                <a16:creationId xmlns:a16="http://schemas.microsoft.com/office/drawing/2014/main" id="{5F632993-D5F7-3811-E0B3-075F37844B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pic>
        <p:nvPicPr>
          <p:cNvPr id="8" name="Graphic 7">
            <a:extLst>
              <a:ext uri="{FF2B5EF4-FFF2-40B4-BE49-F238E27FC236}">
                <a16:creationId xmlns:a16="http://schemas.microsoft.com/office/drawing/2014/main" id="{EB350DA7-6D7C-6B31-66A6-CBD448F61EF6}"/>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44404" r="1"/>
          <a:stretch/>
        </p:blipFill>
        <p:spPr>
          <a:xfrm>
            <a:off x="-1" y="1022997"/>
            <a:ext cx="1722051" cy="3097506"/>
          </a:xfrm>
          <a:prstGeom prst="rect">
            <a:avLst/>
          </a:prstGeom>
        </p:spPr>
      </p:pic>
      <p:sp>
        <p:nvSpPr>
          <p:cNvPr id="2" name="Text Placeholder 16">
            <a:extLst>
              <a:ext uri="{FF2B5EF4-FFF2-40B4-BE49-F238E27FC236}">
                <a16:creationId xmlns:a16="http://schemas.microsoft.com/office/drawing/2014/main" id="{74F3984B-CD1E-22F3-5DE8-8146093F07C4}"/>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8F412708-997A-E900-C83D-5CED597A4E6B}"/>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Tree>
    <p:extLst>
      <p:ext uri="{BB962C8B-B14F-4D97-AF65-F5344CB8AC3E}">
        <p14:creationId xmlns:p14="http://schemas.microsoft.com/office/powerpoint/2010/main" val="486986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ayout 3 grey">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A2C6C60-6107-E37B-7EF2-E4E2DCCD26C1}"/>
              </a:ext>
            </a:extLst>
          </p:cNvPr>
          <p:cNvSpPr/>
          <p:nvPr userDrawn="1"/>
        </p:nvSpPr>
        <p:spPr>
          <a:xfrm>
            <a:off x="3860801" y="0"/>
            <a:ext cx="5283199" cy="5143500"/>
          </a:xfrm>
          <a:prstGeom prst="roundRect">
            <a:avLst>
              <a:gd name="adj" fmla="val 69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5" name="Rectangle: Rounded Corners 4">
            <a:extLst>
              <a:ext uri="{FF2B5EF4-FFF2-40B4-BE49-F238E27FC236}">
                <a16:creationId xmlns:a16="http://schemas.microsoft.com/office/drawing/2014/main" id="{F429592C-45C4-B2B0-00D3-7E10F76FF392}"/>
              </a:ext>
            </a:extLst>
          </p:cNvPr>
          <p:cNvSpPr/>
          <p:nvPr userDrawn="1"/>
        </p:nvSpPr>
        <p:spPr>
          <a:xfrm>
            <a:off x="35387" y="0"/>
            <a:ext cx="4572000" cy="5143500"/>
          </a:xfrm>
          <a:prstGeom prst="roundRect">
            <a:avLst>
              <a:gd name="adj" fmla="val 6912"/>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6" name="Rectangle: Rounded Corners 5">
            <a:extLst>
              <a:ext uri="{FF2B5EF4-FFF2-40B4-BE49-F238E27FC236}">
                <a16:creationId xmlns:a16="http://schemas.microsoft.com/office/drawing/2014/main" id="{F114C942-0857-8EED-F95C-04372F583141}"/>
              </a:ext>
            </a:extLst>
          </p:cNvPr>
          <p:cNvSpPr/>
          <p:nvPr userDrawn="1"/>
        </p:nvSpPr>
        <p:spPr>
          <a:xfrm>
            <a:off x="-1" y="0"/>
            <a:ext cx="4265763" cy="5143500"/>
          </a:xfrm>
          <a:prstGeom prst="roundRect">
            <a:avLst>
              <a:gd name="adj" fmla="val 0"/>
            </a:avLst>
          </a:prstGeom>
          <a:solidFill>
            <a:srgbClr val="3C3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10" name="Picture 9" descr="Logo&#10;&#10;Description automatically generated">
            <a:extLst>
              <a:ext uri="{FF2B5EF4-FFF2-40B4-BE49-F238E27FC236}">
                <a16:creationId xmlns:a16="http://schemas.microsoft.com/office/drawing/2014/main" id="{57B3B257-D998-992E-4E8E-C228762303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pic>
        <p:nvPicPr>
          <p:cNvPr id="7" name="Graphic 6">
            <a:extLst>
              <a:ext uri="{FF2B5EF4-FFF2-40B4-BE49-F238E27FC236}">
                <a16:creationId xmlns:a16="http://schemas.microsoft.com/office/drawing/2014/main" id="{E73919F7-7ACE-305B-1F39-ACB47D552765}"/>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44404" r="1"/>
          <a:stretch/>
        </p:blipFill>
        <p:spPr>
          <a:xfrm>
            <a:off x="-1" y="1022997"/>
            <a:ext cx="1722051" cy="3097506"/>
          </a:xfrm>
          <a:prstGeom prst="rect">
            <a:avLst/>
          </a:prstGeom>
        </p:spPr>
      </p:pic>
      <p:sp>
        <p:nvSpPr>
          <p:cNvPr id="2" name="Text Placeholder 16">
            <a:extLst>
              <a:ext uri="{FF2B5EF4-FFF2-40B4-BE49-F238E27FC236}">
                <a16:creationId xmlns:a16="http://schemas.microsoft.com/office/drawing/2014/main" id="{B14C572D-F4EC-9D48-8ADC-EB5F8C89C70C}"/>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647C6D1B-A39C-B58A-652F-E5650A723317}"/>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Tree>
    <p:extLst>
      <p:ext uri="{BB962C8B-B14F-4D97-AF65-F5344CB8AC3E}">
        <p14:creationId xmlns:p14="http://schemas.microsoft.com/office/powerpoint/2010/main" val="3152832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ayout 3 yellow">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A2C6C60-6107-E37B-7EF2-E4E2DCCD26C1}"/>
              </a:ext>
            </a:extLst>
          </p:cNvPr>
          <p:cNvSpPr/>
          <p:nvPr userDrawn="1"/>
        </p:nvSpPr>
        <p:spPr>
          <a:xfrm>
            <a:off x="3860801" y="0"/>
            <a:ext cx="5283199" cy="5143500"/>
          </a:xfrm>
          <a:prstGeom prst="roundRect">
            <a:avLst>
              <a:gd name="adj" fmla="val 69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5" name="Rectangle: Rounded Corners 4">
            <a:extLst>
              <a:ext uri="{FF2B5EF4-FFF2-40B4-BE49-F238E27FC236}">
                <a16:creationId xmlns:a16="http://schemas.microsoft.com/office/drawing/2014/main" id="{F429592C-45C4-B2B0-00D3-7E10F76FF392}"/>
              </a:ext>
            </a:extLst>
          </p:cNvPr>
          <p:cNvSpPr/>
          <p:nvPr userDrawn="1"/>
        </p:nvSpPr>
        <p:spPr>
          <a:xfrm>
            <a:off x="35387" y="0"/>
            <a:ext cx="4572000" cy="5143500"/>
          </a:xfrm>
          <a:prstGeom prst="roundRect">
            <a:avLst>
              <a:gd name="adj" fmla="val 69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6" name="Rectangle: Rounded Corners 5">
            <a:extLst>
              <a:ext uri="{FF2B5EF4-FFF2-40B4-BE49-F238E27FC236}">
                <a16:creationId xmlns:a16="http://schemas.microsoft.com/office/drawing/2014/main" id="{F114C942-0857-8EED-F95C-04372F583141}"/>
              </a:ext>
            </a:extLst>
          </p:cNvPr>
          <p:cNvSpPr/>
          <p:nvPr userDrawn="1"/>
        </p:nvSpPr>
        <p:spPr>
          <a:xfrm>
            <a:off x="-1" y="0"/>
            <a:ext cx="4265763" cy="514350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7" name="Picture 6" descr="Logo&#10;&#10;Description automatically generated">
            <a:extLst>
              <a:ext uri="{FF2B5EF4-FFF2-40B4-BE49-F238E27FC236}">
                <a16:creationId xmlns:a16="http://schemas.microsoft.com/office/drawing/2014/main" id="{0A99FF0F-0814-811E-BF93-DEE1205D20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pic>
        <p:nvPicPr>
          <p:cNvPr id="8" name="Graphic 7">
            <a:extLst>
              <a:ext uri="{FF2B5EF4-FFF2-40B4-BE49-F238E27FC236}">
                <a16:creationId xmlns:a16="http://schemas.microsoft.com/office/drawing/2014/main" id="{4AE1C394-AE24-27A1-2E65-2879FEEE8E04}"/>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44404" r="1"/>
          <a:stretch/>
        </p:blipFill>
        <p:spPr>
          <a:xfrm>
            <a:off x="-1" y="1022997"/>
            <a:ext cx="1722051" cy="3097506"/>
          </a:xfrm>
          <a:prstGeom prst="rect">
            <a:avLst/>
          </a:prstGeom>
        </p:spPr>
      </p:pic>
      <p:sp>
        <p:nvSpPr>
          <p:cNvPr id="2" name="Text Placeholder 16">
            <a:extLst>
              <a:ext uri="{FF2B5EF4-FFF2-40B4-BE49-F238E27FC236}">
                <a16:creationId xmlns:a16="http://schemas.microsoft.com/office/drawing/2014/main" id="{F0582831-F3D8-00CD-AFBD-A35FD362A2C9}"/>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A2462484-1E3F-AA61-E68F-E2E2735A2F84}"/>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Tree>
    <p:extLst>
      <p:ext uri="{BB962C8B-B14F-4D97-AF65-F5344CB8AC3E}">
        <p14:creationId xmlns:p14="http://schemas.microsoft.com/office/powerpoint/2010/main" val="37012184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ayout 3 green">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A2C6C60-6107-E37B-7EF2-E4E2DCCD26C1}"/>
              </a:ext>
            </a:extLst>
          </p:cNvPr>
          <p:cNvSpPr/>
          <p:nvPr userDrawn="1"/>
        </p:nvSpPr>
        <p:spPr>
          <a:xfrm>
            <a:off x="3860801" y="0"/>
            <a:ext cx="5283199" cy="5143500"/>
          </a:xfrm>
          <a:prstGeom prst="roundRect">
            <a:avLst>
              <a:gd name="adj" fmla="val 69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5" name="Rectangle: Rounded Corners 4">
            <a:extLst>
              <a:ext uri="{FF2B5EF4-FFF2-40B4-BE49-F238E27FC236}">
                <a16:creationId xmlns:a16="http://schemas.microsoft.com/office/drawing/2014/main" id="{F429592C-45C4-B2B0-00D3-7E10F76FF392}"/>
              </a:ext>
            </a:extLst>
          </p:cNvPr>
          <p:cNvSpPr/>
          <p:nvPr userDrawn="1"/>
        </p:nvSpPr>
        <p:spPr>
          <a:xfrm>
            <a:off x="35387" y="0"/>
            <a:ext cx="4572000" cy="5143500"/>
          </a:xfrm>
          <a:prstGeom prst="roundRect">
            <a:avLst>
              <a:gd name="adj" fmla="val 691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6" name="Rectangle: Rounded Corners 5">
            <a:extLst>
              <a:ext uri="{FF2B5EF4-FFF2-40B4-BE49-F238E27FC236}">
                <a16:creationId xmlns:a16="http://schemas.microsoft.com/office/drawing/2014/main" id="{F114C942-0857-8EED-F95C-04372F583141}"/>
              </a:ext>
            </a:extLst>
          </p:cNvPr>
          <p:cNvSpPr/>
          <p:nvPr userDrawn="1"/>
        </p:nvSpPr>
        <p:spPr>
          <a:xfrm>
            <a:off x="-1" y="0"/>
            <a:ext cx="4265763" cy="5143500"/>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7" name="Picture 6" descr="Logo&#10;&#10;Description automatically generated">
            <a:extLst>
              <a:ext uri="{FF2B5EF4-FFF2-40B4-BE49-F238E27FC236}">
                <a16:creationId xmlns:a16="http://schemas.microsoft.com/office/drawing/2014/main" id="{0DB88832-24A1-6E20-172B-7DDC5ED932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pic>
        <p:nvPicPr>
          <p:cNvPr id="8" name="Graphic 7">
            <a:extLst>
              <a:ext uri="{FF2B5EF4-FFF2-40B4-BE49-F238E27FC236}">
                <a16:creationId xmlns:a16="http://schemas.microsoft.com/office/drawing/2014/main" id="{6809260A-D3F6-3AA0-9CA4-5FC280A210FB}"/>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44404" r="1"/>
          <a:stretch/>
        </p:blipFill>
        <p:spPr>
          <a:xfrm>
            <a:off x="-1" y="1022997"/>
            <a:ext cx="1722051" cy="3097506"/>
          </a:xfrm>
          <a:prstGeom prst="rect">
            <a:avLst/>
          </a:prstGeom>
        </p:spPr>
      </p:pic>
      <p:sp>
        <p:nvSpPr>
          <p:cNvPr id="2" name="Text Placeholder 16">
            <a:extLst>
              <a:ext uri="{FF2B5EF4-FFF2-40B4-BE49-F238E27FC236}">
                <a16:creationId xmlns:a16="http://schemas.microsoft.com/office/drawing/2014/main" id="{899CC5B5-04F6-4B92-1975-9A4B89CBD796}"/>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9758BC3B-4673-E616-0024-A6389B4168A4}"/>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Tree>
    <p:extLst>
      <p:ext uri="{BB962C8B-B14F-4D97-AF65-F5344CB8AC3E}">
        <p14:creationId xmlns:p14="http://schemas.microsoft.com/office/powerpoint/2010/main" val="3021361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ayout 3 blue">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A2C6C60-6107-E37B-7EF2-E4E2DCCD26C1}"/>
              </a:ext>
            </a:extLst>
          </p:cNvPr>
          <p:cNvSpPr/>
          <p:nvPr userDrawn="1"/>
        </p:nvSpPr>
        <p:spPr>
          <a:xfrm>
            <a:off x="3860801" y="0"/>
            <a:ext cx="5283199" cy="5143500"/>
          </a:xfrm>
          <a:prstGeom prst="roundRect">
            <a:avLst>
              <a:gd name="adj" fmla="val 69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5" name="Rectangle: Rounded Corners 4">
            <a:extLst>
              <a:ext uri="{FF2B5EF4-FFF2-40B4-BE49-F238E27FC236}">
                <a16:creationId xmlns:a16="http://schemas.microsoft.com/office/drawing/2014/main" id="{F429592C-45C4-B2B0-00D3-7E10F76FF392}"/>
              </a:ext>
            </a:extLst>
          </p:cNvPr>
          <p:cNvSpPr/>
          <p:nvPr userDrawn="1"/>
        </p:nvSpPr>
        <p:spPr>
          <a:xfrm>
            <a:off x="35387" y="0"/>
            <a:ext cx="4572000" cy="5143500"/>
          </a:xfrm>
          <a:prstGeom prst="roundRect">
            <a:avLst>
              <a:gd name="adj" fmla="val 69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6" name="Rectangle: Rounded Corners 5">
            <a:extLst>
              <a:ext uri="{FF2B5EF4-FFF2-40B4-BE49-F238E27FC236}">
                <a16:creationId xmlns:a16="http://schemas.microsoft.com/office/drawing/2014/main" id="{F114C942-0857-8EED-F95C-04372F583141}"/>
              </a:ext>
            </a:extLst>
          </p:cNvPr>
          <p:cNvSpPr/>
          <p:nvPr userDrawn="1"/>
        </p:nvSpPr>
        <p:spPr>
          <a:xfrm>
            <a:off x="-1" y="0"/>
            <a:ext cx="4265763" cy="5143500"/>
          </a:xfrm>
          <a:prstGeom prst="roundRect">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7" name="Picture 6" descr="Logo&#10;&#10;Description automatically generated">
            <a:extLst>
              <a:ext uri="{FF2B5EF4-FFF2-40B4-BE49-F238E27FC236}">
                <a16:creationId xmlns:a16="http://schemas.microsoft.com/office/drawing/2014/main" id="{78AB953A-66A2-24A7-F67D-6FB8597D5C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pic>
        <p:nvPicPr>
          <p:cNvPr id="8" name="Graphic 7">
            <a:extLst>
              <a:ext uri="{FF2B5EF4-FFF2-40B4-BE49-F238E27FC236}">
                <a16:creationId xmlns:a16="http://schemas.microsoft.com/office/drawing/2014/main" id="{5E35635D-7830-BBBD-8432-326CDFCE69A3}"/>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44404" r="1"/>
          <a:stretch/>
        </p:blipFill>
        <p:spPr>
          <a:xfrm>
            <a:off x="-1" y="1022997"/>
            <a:ext cx="1722051" cy="3097506"/>
          </a:xfrm>
          <a:prstGeom prst="rect">
            <a:avLst/>
          </a:prstGeom>
        </p:spPr>
      </p:pic>
      <p:sp>
        <p:nvSpPr>
          <p:cNvPr id="2" name="Text Placeholder 16">
            <a:extLst>
              <a:ext uri="{FF2B5EF4-FFF2-40B4-BE49-F238E27FC236}">
                <a16:creationId xmlns:a16="http://schemas.microsoft.com/office/drawing/2014/main" id="{743016A0-0D95-CE29-D254-4C6909BB38F0}"/>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31E91955-A824-E03D-488B-DE045D3378B6}"/>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Tree>
    <p:extLst>
      <p:ext uri="{BB962C8B-B14F-4D97-AF65-F5344CB8AC3E}">
        <p14:creationId xmlns:p14="http://schemas.microsoft.com/office/powerpoint/2010/main" val="27293535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Layout 3 light grey">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A2C6C60-6107-E37B-7EF2-E4E2DCCD26C1}"/>
              </a:ext>
            </a:extLst>
          </p:cNvPr>
          <p:cNvSpPr/>
          <p:nvPr userDrawn="1"/>
        </p:nvSpPr>
        <p:spPr>
          <a:xfrm>
            <a:off x="3860801" y="0"/>
            <a:ext cx="5283199" cy="5143500"/>
          </a:xfrm>
          <a:prstGeom prst="roundRect">
            <a:avLst>
              <a:gd name="adj" fmla="val 69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5" name="Rectangle: Rounded Corners 4">
            <a:extLst>
              <a:ext uri="{FF2B5EF4-FFF2-40B4-BE49-F238E27FC236}">
                <a16:creationId xmlns:a16="http://schemas.microsoft.com/office/drawing/2014/main" id="{F429592C-45C4-B2B0-00D3-7E10F76FF392}"/>
              </a:ext>
            </a:extLst>
          </p:cNvPr>
          <p:cNvSpPr/>
          <p:nvPr userDrawn="1"/>
        </p:nvSpPr>
        <p:spPr>
          <a:xfrm>
            <a:off x="35387" y="0"/>
            <a:ext cx="4572000" cy="5143500"/>
          </a:xfrm>
          <a:prstGeom prst="roundRect">
            <a:avLst>
              <a:gd name="adj" fmla="val 69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6" name="Rectangle: Rounded Corners 5">
            <a:extLst>
              <a:ext uri="{FF2B5EF4-FFF2-40B4-BE49-F238E27FC236}">
                <a16:creationId xmlns:a16="http://schemas.microsoft.com/office/drawing/2014/main" id="{F114C942-0857-8EED-F95C-04372F583141}"/>
              </a:ext>
            </a:extLst>
          </p:cNvPr>
          <p:cNvSpPr/>
          <p:nvPr userDrawn="1"/>
        </p:nvSpPr>
        <p:spPr>
          <a:xfrm>
            <a:off x="-1" y="0"/>
            <a:ext cx="4265763" cy="5143500"/>
          </a:xfrm>
          <a:prstGeom prst="roundRect">
            <a:avLst>
              <a:gd name="adj"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pic>
        <p:nvPicPr>
          <p:cNvPr id="7" name="Picture 6" descr="Logo&#10;&#10;Description automatically generated">
            <a:extLst>
              <a:ext uri="{FF2B5EF4-FFF2-40B4-BE49-F238E27FC236}">
                <a16:creationId xmlns:a16="http://schemas.microsoft.com/office/drawing/2014/main" id="{7C7204C1-6A50-9B05-3EA1-EC0CCD1400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pic>
        <p:nvPicPr>
          <p:cNvPr id="8" name="Graphic 7">
            <a:extLst>
              <a:ext uri="{FF2B5EF4-FFF2-40B4-BE49-F238E27FC236}">
                <a16:creationId xmlns:a16="http://schemas.microsoft.com/office/drawing/2014/main" id="{A014157A-CE6E-D021-E862-2D434B2C4610}"/>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44404" r="1"/>
          <a:stretch/>
        </p:blipFill>
        <p:spPr>
          <a:xfrm>
            <a:off x="-1" y="1022997"/>
            <a:ext cx="1722051" cy="3097506"/>
          </a:xfrm>
          <a:prstGeom prst="rect">
            <a:avLst/>
          </a:prstGeom>
        </p:spPr>
      </p:pic>
      <p:sp>
        <p:nvSpPr>
          <p:cNvPr id="2" name="Text Placeholder 16">
            <a:extLst>
              <a:ext uri="{FF2B5EF4-FFF2-40B4-BE49-F238E27FC236}">
                <a16:creationId xmlns:a16="http://schemas.microsoft.com/office/drawing/2014/main" id="{B5957582-EB9F-7896-1FEE-467B684A4839}"/>
              </a:ext>
            </a:extLst>
          </p:cNvPr>
          <p:cNvSpPr>
            <a:spLocks noGrp="1"/>
          </p:cNvSpPr>
          <p:nvPr>
            <p:ph type="body" sz="quarter" idx="13" hasCustomPrompt="1"/>
          </p:nvPr>
        </p:nvSpPr>
        <p:spPr>
          <a:xfrm>
            <a:off x="684214" y="1870076"/>
            <a:ext cx="3435882" cy="606676"/>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
        <p:nvSpPr>
          <p:cNvPr id="3" name="Text Placeholder 2">
            <a:extLst>
              <a:ext uri="{FF2B5EF4-FFF2-40B4-BE49-F238E27FC236}">
                <a16:creationId xmlns:a16="http://schemas.microsoft.com/office/drawing/2014/main" id="{1CA0B9F6-59B8-27BB-C217-C7872171B6E8}"/>
              </a:ext>
            </a:extLst>
          </p:cNvPr>
          <p:cNvSpPr>
            <a:spLocks noGrp="1"/>
          </p:cNvSpPr>
          <p:nvPr>
            <p:ph type="body" sz="quarter" idx="14" hasCustomPrompt="1"/>
          </p:nvPr>
        </p:nvSpPr>
        <p:spPr>
          <a:xfrm>
            <a:off x="684213" y="2520290"/>
            <a:ext cx="3435350" cy="423212"/>
          </a:xfrm>
          <a:prstGeom prst="rect">
            <a:avLst/>
          </a:prstGeom>
        </p:spPr>
        <p:txBody>
          <a:bodyPr/>
          <a:lstStyle>
            <a:lvl1pPr marL="0" indent="0">
              <a:buFontTx/>
              <a:buNone/>
              <a:defRPr sz="1600">
                <a:solidFill>
                  <a:schemeClr val="bg1"/>
                </a:solidFill>
              </a:defRPr>
            </a:lvl1pPr>
          </a:lstStyle>
          <a:p>
            <a:pPr lvl="0"/>
            <a:r>
              <a:rPr lang="en-US" dirty="0"/>
              <a:t>Some more framing if you want</a:t>
            </a:r>
            <a:endParaRPr lang="en-NZ" dirty="0"/>
          </a:p>
        </p:txBody>
      </p:sp>
    </p:spTree>
    <p:extLst>
      <p:ext uri="{BB962C8B-B14F-4D97-AF65-F5344CB8AC3E}">
        <p14:creationId xmlns:p14="http://schemas.microsoft.com/office/powerpoint/2010/main" val="2884875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ayout 4 orange">
    <p:bg>
      <p:bgPr>
        <a:solidFill>
          <a:schemeClr val="accent1"/>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1A0B6B-DF0D-C96D-DEE5-92384265AA2F}"/>
              </a:ext>
            </a:extLst>
          </p:cNvPr>
          <p:cNvSpPr/>
          <p:nvPr userDrawn="1"/>
        </p:nvSpPr>
        <p:spPr>
          <a:xfrm flipH="1">
            <a:off x="-4912" y="2706380"/>
            <a:ext cx="9148911" cy="2444257"/>
          </a:xfrm>
          <a:prstGeom prst="roundRect">
            <a:avLst>
              <a:gd name="adj" fmla="val 7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3" name="Rectangle: Rounded Corners 2">
            <a:extLst>
              <a:ext uri="{FF2B5EF4-FFF2-40B4-BE49-F238E27FC236}">
                <a16:creationId xmlns:a16="http://schemas.microsoft.com/office/drawing/2014/main" id="{BC83CD7E-8D5D-CE43-91C2-08E19453287B}"/>
              </a:ext>
            </a:extLst>
          </p:cNvPr>
          <p:cNvSpPr/>
          <p:nvPr userDrawn="1"/>
        </p:nvSpPr>
        <p:spPr>
          <a:xfrm flipH="1">
            <a:off x="4571999" y="2706380"/>
            <a:ext cx="4579139" cy="2444257"/>
          </a:xfrm>
          <a:prstGeom prst="roundRect">
            <a:avLst>
              <a:gd name="adj" fmla="val 78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4" name="Rectangle 3">
            <a:extLst>
              <a:ext uri="{FF2B5EF4-FFF2-40B4-BE49-F238E27FC236}">
                <a16:creationId xmlns:a16="http://schemas.microsoft.com/office/drawing/2014/main" id="{E1991A33-4E4B-9C0A-0682-F433D024B961}"/>
              </a:ext>
            </a:extLst>
          </p:cNvPr>
          <p:cNvSpPr/>
          <p:nvPr userDrawn="1"/>
        </p:nvSpPr>
        <p:spPr>
          <a:xfrm>
            <a:off x="-4912" y="3851961"/>
            <a:ext cx="9156049" cy="1303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7" name="Picture 6" descr="Logo&#10;&#10;Description automatically generated">
            <a:extLst>
              <a:ext uri="{FF2B5EF4-FFF2-40B4-BE49-F238E27FC236}">
                <a16:creationId xmlns:a16="http://schemas.microsoft.com/office/drawing/2014/main" id="{090AC9BB-F375-AA4F-6F80-8F727DBDBC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sp>
        <p:nvSpPr>
          <p:cNvPr id="6" name="Text Placeholder 16">
            <a:extLst>
              <a:ext uri="{FF2B5EF4-FFF2-40B4-BE49-F238E27FC236}">
                <a16:creationId xmlns:a16="http://schemas.microsoft.com/office/drawing/2014/main" id="{357EFC9C-9898-7F60-47FF-8515B59FC61F}"/>
              </a:ext>
            </a:extLst>
          </p:cNvPr>
          <p:cNvSpPr>
            <a:spLocks noGrp="1"/>
          </p:cNvSpPr>
          <p:nvPr>
            <p:ph type="body" sz="quarter" idx="13" hasCustomPrompt="1"/>
          </p:nvPr>
        </p:nvSpPr>
        <p:spPr>
          <a:xfrm>
            <a:off x="684214" y="1800508"/>
            <a:ext cx="3435882" cy="567044"/>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Tree>
    <p:extLst>
      <p:ext uri="{BB962C8B-B14F-4D97-AF65-F5344CB8AC3E}">
        <p14:creationId xmlns:p14="http://schemas.microsoft.com/office/powerpoint/2010/main" val="718691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ayout 4 dark grey">
    <p:bg>
      <p:bgPr>
        <a:solidFill>
          <a:schemeClr val="accent2"/>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1A0B6B-DF0D-C96D-DEE5-92384265AA2F}"/>
              </a:ext>
            </a:extLst>
          </p:cNvPr>
          <p:cNvSpPr/>
          <p:nvPr userDrawn="1"/>
        </p:nvSpPr>
        <p:spPr>
          <a:xfrm flipH="1">
            <a:off x="-4912" y="2706380"/>
            <a:ext cx="9148911" cy="2444257"/>
          </a:xfrm>
          <a:prstGeom prst="roundRect">
            <a:avLst>
              <a:gd name="adj" fmla="val 7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3" name="Rectangle: Rounded Corners 2">
            <a:extLst>
              <a:ext uri="{FF2B5EF4-FFF2-40B4-BE49-F238E27FC236}">
                <a16:creationId xmlns:a16="http://schemas.microsoft.com/office/drawing/2014/main" id="{BC83CD7E-8D5D-CE43-91C2-08E19453287B}"/>
              </a:ext>
            </a:extLst>
          </p:cNvPr>
          <p:cNvSpPr/>
          <p:nvPr userDrawn="1"/>
        </p:nvSpPr>
        <p:spPr>
          <a:xfrm flipH="1">
            <a:off x="4571999" y="2706380"/>
            <a:ext cx="4579139" cy="2444257"/>
          </a:xfrm>
          <a:prstGeom prst="roundRect">
            <a:avLst>
              <a:gd name="adj" fmla="val 78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4" name="Rectangle 3">
            <a:extLst>
              <a:ext uri="{FF2B5EF4-FFF2-40B4-BE49-F238E27FC236}">
                <a16:creationId xmlns:a16="http://schemas.microsoft.com/office/drawing/2014/main" id="{E1991A33-4E4B-9C0A-0682-F433D024B961}"/>
              </a:ext>
            </a:extLst>
          </p:cNvPr>
          <p:cNvSpPr/>
          <p:nvPr userDrawn="1"/>
        </p:nvSpPr>
        <p:spPr>
          <a:xfrm>
            <a:off x="-4912" y="3851961"/>
            <a:ext cx="9156049" cy="1303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7" name="Picture 6" descr="Logo&#10;&#10;Description automatically generated">
            <a:extLst>
              <a:ext uri="{FF2B5EF4-FFF2-40B4-BE49-F238E27FC236}">
                <a16:creationId xmlns:a16="http://schemas.microsoft.com/office/drawing/2014/main" id="{B3474BBB-CBF0-FE18-691B-B97CDA4887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sp>
        <p:nvSpPr>
          <p:cNvPr id="5" name="Text Placeholder 16">
            <a:extLst>
              <a:ext uri="{FF2B5EF4-FFF2-40B4-BE49-F238E27FC236}">
                <a16:creationId xmlns:a16="http://schemas.microsoft.com/office/drawing/2014/main" id="{80B6D468-9470-57B8-7D5F-59BA468518B0}"/>
              </a:ext>
            </a:extLst>
          </p:cNvPr>
          <p:cNvSpPr>
            <a:spLocks noGrp="1"/>
          </p:cNvSpPr>
          <p:nvPr>
            <p:ph type="body" sz="quarter" idx="13" hasCustomPrompt="1"/>
          </p:nvPr>
        </p:nvSpPr>
        <p:spPr>
          <a:xfrm>
            <a:off x="684214" y="1800508"/>
            <a:ext cx="3435882" cy="567044"/>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Tree>
    <p:extLst>
      <p:ext uri="{BB962C8B-B14F-4D97-AF65-F5344CB8AC3E}">
        <p14:creationId xmlns:p14="http://schemas.microsoft.com/office/powerpoint/2010/main" val="3735540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Layout 4 green">
    <p:bg>
      <p:bgPr>
        <a:solidFill>
          <a:schemeClr val="accent3"/>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1A0B6B-DF0D-C96D-DEE5-92384265AA2F}"/>
              </a:ext>
            </a:extLst>
          </p:cNvPr>
          <p:cNvSpPr/>
          <p:nvPr userDrawn="1"/>
        </p:nvSpPr>
        <p:spPr>
          <a:xfrm flipH="1">
            <a:off x="-4912" y="2706380"/>
            <a:ext cx="9148911" cy="2444257"/>
          </a:xfrm>
          <a:prstGeom prst="roundRect">
            <a:avLst>
              <a:gd name="adj" fmla="val 7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3" name="Rectangle: Rounded Corners 2">
            <a:extLst>
              <a:ext uri="{FF2B5EF4-FFF2-40B4-BE49-F238E27FC236}">
                <a16:creationId xmlns:a16="http://schemas.microsoft.com/office/drawing/2014/main" id="{BC83CD7E-8D5D-CE43-91C2-08E19453287B}"/>
              </a:ext>
            </a:extLst>
          </p:cNvPr>
          <p:cNvSpPr/>
          <p:nvPr userDrawn="1"/>
        </p:nvSpPr>
        <p:spPr>
          <a:xfrm flipH="1">
            <a:off x="4571999" y="2706380"/>
            <a:ext cx="4579139" cy="2444257"/>
          </a:xfrm>
          <a:prstGeom prst="roundRect">
            <a:avLst>
              <a:gd name="adj" fmla="val 78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4" name="Rectangle 3">
            <a:extLst>
              <a:ext uri="{FF2B5EF4-FFF2-40B4-BE49-F238E27FC236}">
                <a16:creationId xmlns:a16="http://schemas.microsoft.com/office/drawing/2014/main" id="{E1991A33-4E4B-9C0A-0682-F433D024B961}"/>
              </a:ext>
            </a:extLst>
          </p:cNvPr>
          <p:cNvSpPr/>
          <p:nvPr userDrawn="1"/>
        </p:nvSpPr>
        <p:spPr>
          <a:xfrm>
            <a:off x="0" y="3847553"/>
            <a:ext cx="9156049" cy="1303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7" name="Picture 6" descr="Logo&#10;&#10;Description automatically generated">
            <a:extLst>
              <a:ext uri="{FF2B5EF4-FFF2-40B4-BE49-F238E27FC236}">
                <a16:creationId xmlns:a16="http://schemas.microsoft.com/office/drawing/2014/main" id="{C2401D01-E2CC-724B-35CF-DE1A8A4127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sp>
        <p:nvSpPr>
          <p:cNvPr id="5" name="Text Placeholder 16">
            <a:extLst>
              <a:ext uri="{FF2B5EF4-FFF2-40B4-BE49-F238E27FC236}">
                <a16:creationId xmlns:a16="http://schemas.microsoft.com/office/drawing/2014/main" id="{97012FB8-4CAC-8CBA-EB40-8FD90208DBA6}"/>
              </a:ext>
            </a:extLst>
          </p:cNvPr>
          <p:cNvSpPr>
            <a:spLocks noGrp="1"/>
          </p:cNvSpPr>
          <p:nvPr>
            <p:ph type="body" sz="quarter" idx="13" hasCustomPrompt="1"/>
          </p:nvPr>
        </p:nvSpPr>
        <p:spPr>
          <a:xfrm>
            <a:off x="684214" y="1800508"/>
            <a:ext cx="3435882" cy="567044"/>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Tree>
    <p:extLst>
      <p:ext uri="{BB962C8B-B14F-4D97-AF65-F5344CB8AC3E}">
        <p14:creationId xmlns:p14="http://schemas.microsoft.com/office/powerpoint/2010/main" val="6115375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Layout 4 blue">
    <p:bg>
      <p:bgPr>
        <a:solidFill>
          <a:schemeClr val="accent4"/>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1A0B6B-DF0D-C96D-DEE5-92384265AA2F}"/>
              </a:ext>
            </a:extLst>
          </p:cNvPr>
          <p:cNvSpPr/>
          <p:nvPr userDrawn="1"/>
        </p:nvSpPr>
        <p:spPr>
          <a:xfrm flipH="1">
            <a:off x="-4912" y="2706380"/>
            <a:ext cx="9148911" cy="2444257"/>
          </a:xfrm>
          <a:prstGeom prst="roundRect">
            <a:avLst>
              <a:gd name="adj" fmla="val 7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3" name="Rectangle: Rounded Corners 2">
            <a:extLst>
              <a:ext uri="{FF2B5EF4-FFF2-40B4-BE49-F238E27FC236}">
                <a16:creationId xmlns:a16="http://schemas.microsoft.com/office/drawing/2014/main" id="{BC83CD7E-8D5D-CE43-91C2-08E19453287B}"/>
              </a:ext>
            </a:extLst>
          </p:cNvPr>
          <p:cNvSpPr/>
          <p:nvPr userDrawn="1"/>
        </p:nvSpPr>
        <p:spPr>
          <a:xfrm flipH="1">
            <a:off x="4571999" y="2706380"/>
            <a:ext cx="4579139" cy="2444257"/>
          </a:xfrm>
          <a:prstGeom prst="roundRect">
            <a:avLst>
              <a:gd name="adj" fmla="val 78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4" name="Rectangle 3">
            <a:extLst>
              <a:ext uri="{FF2B5EF4-FFF2-40B4-BE49-F238E27FC236}">
                <a16:creationId xmlns:a16="http://schemas.microsoft.com/office/drawing/2014/main" id="{E1991A33-4E4B-9C0A-0682-F433D024B961}"/>
              </a:ext>
            </a:extLst>
          </p:cNvPr>
          <p:cNvSpPr/>
          <p:nvPr userDrawn="1"/>
        </p:nvSpPr>
        <p:spPr>
          <a:xfrm>
            <a:off x="-4912" y="3851961"/>
            <a:ext cx="9156049" cy="1303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7" name="Picture 6" descr="Logo&#10;&#10;Description automatically generated">
            <a:extLst>
              <a:ext uri="{FF2B5EF4-FFF2-40B4-BE49-F238E27FC236}">
                <a16:creationId xmlns:a16="http://schemas.microsoft.com/office/drawing/2014/main" id="{80FE3C85-DC0D-B6E2-3194-545779881E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sp>
        <p:nvSpPr>
          <p:cNvPr id="5" name="Text Placeholder 16">
            <a:extLst>
              <a:ext uri="{FF2B5EF4-FFF2-40B4-BE49-F238E27FC236}">
                <a16:creationId xmlns:a16="http://schemas.microsoft.com/office/drawing/2014/main" id="{BDAC0979-7956-F441-ED48-CC0F391BB9FC}"/>
              </a:ext>
            </a:extLst>
          </p:cNvPr>
          <p:cNvSpPr>
            <a:spLocks noGrp="1"/>
          </p:cNvSpPr>
          <p:nvPr>
            <p:ph type="body" sz="quarter" idx="13" hasCustomPrompt="1"/>
          </p:nvPr>
        </p:nvSpPr>
        <p:spPr>
          <a:xfrm>
            <a:off x="684214" y="1800508"/>
            <a:ext cx="3435882" cy="567044"/>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Tree>
    <p:extLst>
      <p:ext uri="{BB962C8B-B14F-4D97-AF65-F5344CB8AC3E}">
        <p14:creationId xmlns:p14="http://schemas.microsoft.com/office/powerpoint/2010/main" val="39341450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ayout 4 yellow">
    <p:bg>
      <p:bgPr>
        <a:solidFill>
          <a:schemeClr val="accent5"/>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1A0B6B-DF0D-C96D-DEE5-92384265AA2F}"/>
              </a:ext>
            </a:extLst>
          </p:cNvPr>
          <p:cNvSpPr/>
          <p:nvPr userDrawn="1"/>
        </p:nvSpPr>
        <p:spPr>
          <a:xfrm flipH="1">
            <a:off x="-4912" y="2706380"/>
            <a:ext cx="9148911" cy="2444257"/>
          </a:xfrm>
          <a:prstGeom prst="roundRect">
            <a:avLst>
              <a:gd name="adj" fmla="val 7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3" name="Rectangle: Rounded Corners 2">
            <a:extLst>
              <a:ext uri="{FF2B5EF4-FFF2-40B4-BE49-F238E27FC236}">
                <a16:creationId xmlns:a16="http://schemas.microsoft.com/office/drawing/2014/main" id="{BC83CD7E-8D5D-CE43-91C2-08E19453287B}"/>
              </a:ext>
            </a:extLst>
          </p:cNvPr>
          <p:cNvSpPr/>
          <p:nvPr userDrawn="1"/>
        </p:nvSpPr>
        <p:spPr>
          <a:xfrm flipH="1">
            <a:off x="4571999" y="2706380"/>
            <a:ext cx="4579139" cy="2444257"/>
          </a:xfrm>
          <a:prstGeom prst="roundRect">
            <a:avLst>
              <a:gd name="adj" fmla="val 78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4" name="Rectangle 3">
            <a:extLst>
              <a:ext uri="{FF2B5EF4-FFF2-40B4-BE49-F238E27FC236}">
                <a16:creationId xmlns:a16="http://schemas.microsoft.com/office/drawing/2014/main" id="{E1991A33-4E4B-9C0A-0682-F433D024B961}"/>
              </a:ext>
            </a:extLst>
          </p:cNvPr>
          <p:cNvSpPr/>
          <p:nvPr userDrawn="1"/>
        </p:nvSpPr>
        <p:spPr>
          <a:xfrm>
            <a:off x="-4912" y="3851961"/>
            <a:ext cx="9156049" cy="1303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7" name="Picture 6" descr="Logo&#10;&#10;Description automatically generated">
            <a:extLst>
              <a:ext uri="{FF2B5EF4-FFF2-40B4-BE49-F238E27FC236}">
                <a16:creationId xmlns:a16="http://schemas.microsoft.com/office/drawing/2014/main" id="{F5C9EA95-BD67-90AD-7B60-0608C1A859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sp>
        <p:nvSpPr>
          <p:cNvPr id="5" name="Text Placeholder 16">
            <a:extLst>
              <a:ext uri="{FF2B5EF4-FFF2-40B4-BE49-F238E27FC236}">
                <a16:creationId xmlns:a16="http://schemas.microsoft.com/office/drawing/2014/main" id="{1138942D-60F1-3BDC-A0F6-90E091483228}"/>
              </a:ext>
            </a:extLst>
          </p:cNvPr>
          <p:cNvSpPr>
            <a:spLocks noGrp="1"/>
          </p:cNvSpPr>
          <p:nvPr>
            <p:ph type="body" sz="quarter" idx="13" hasCustomPrompt="1"/>
          </p:nvPr>
        </p:nvSpPr>
        <p:spPr>
          <a:xfrm>
            <a:off x="684214" y="1800508"/>
            <a:ext cx="3435882" cy="567044"/>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Tree>
    <p:extLst>
      <p:ext uri="{BB962C8B-B14F-4D97-AF65-F5344CB8AC3E}">
        <p14:creationId xmlns:p14="http://schemas.microsoft.com/office/powerpoint/2010/main" val="9036730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ayout 4 light grey">
    <p:bg>
      <p:bgPr>
        <a:solidFill>
          <a:schemeClr val="accent6"/>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1A0B6B-DF0D-C96D-DEE5-92384265AA2F}"/>
              </a:ext>
            </a:extLst>
          </p:cNvPr>
          <p:cNvSpPr/>
          <p:nvPr userDrawn="1"/>
        </p:nvSpPr>
        <p:spPr>
          <a:xfrm flipH="1">
            <a:off x="-4912" y="2706380"/>
            <a:ext cx="9148911" cy="2444257"/>
          </a:xfrm>
          <a:prstGeom prst="roundRect">
            <a:avLst>
              <a:gd name="adj" fmla="val 7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3" name="Rectangle: Rounded Corners 2">
            <a:extLst>
              <a:ext uri="{FF2B5EF4-FFF2-40B4-BE49-F238E27FC236}">
                <a16:creationId xmlns:a16="http://schemas.microsoft.com/office/drawing/2014/main" id="{BC83CD7E-8D5D-CE43-91C2-08E19453287B}"/>
              </a:ext>
            </a:extLst>
          </p:cNvPr>
          <p:cNvSpPr/>
          <p:nvPr userDrawn="1"/>
        </p:nvSpPr>
        <p:spPr>
          <a:xfrm flipH="1">
            <a:off x="4571999" y="2706380"/>
            <a:ext cx="4579139" cy="2444257"/>
          </a:xfrm>
          <a:prstGeom prst="roundRect">
            <a:avLst>
              <a:gd name="adj" fmla="val 78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endParaRPr lang="en-NZ" sz="825" dirty="0">
              <a:solidFill>
                <a:schemeClr val="tx1"/>
              </a:solidFill>
              <a:latin typeface="+mj-lt"/>
            </a:endParaRPr>
          </a:p>
        </p:txBody>
      </p:sp>
      <p:sp>
        <p:nvSpPr>
          <p:cNvPr id="4" name="Rectangle 3">
            <a:extLst>
              <a:ext uri="{FF2B5EF4-FFF2-40B4-BE49-F238E27FC236}">
                <a16:creationId xmlns:a16="http://schemas.microsoft.com/office/drawing/2014/main" id="{E1991A33-4E4B-9C0A-0682-F433D024B961}"/>
              </a:ext>
            </a:extLst>
          </p:cNvPr>
          <p:cNvSpPr/>
          <p:nvPr userDrawn="1"/>
        </p:nvSpPr>
        <p:spPr>
          <a:xfrm>
            <a:off x="-4912" y="3851961"/>
            <a:ext cx="9156049" cy="1303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dirty="0"/>
          </a:p>
        </p:txBody>
      </p:sp>
      <p:pic>
        <p:nvPicPr>
          <p:cNvPr id="7" name="Picture 6" descr="Logo&#10;&#10;Description automatically generated">
            <a:extLst>
              <a:ext uri="{FF2B5EF4-FFF2-40B4-BE49-F238E27FC236}">
                <a16:creationId xmlns:a16="http://schemas.microsoft.com/office/drawing/2014/main" id="{E3473587-D874-11B3-157F-F9008F8B8C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1176" y="4802531"/>
            <a:ext cx="801797" cy="196862"/>
          </a:xfrm>
          <a:prstGeom prst="rect">
            <a:avLst/>
          </a:prstGeom>
        </p:spPr>
      </p:pic>
      <p:sp>
        <p:nvSpPr>
          <p:cNvPr id="5" name="Text Placeholder 16">
            <a:extLst>
              <a:ext uri="{FF2B5EF4-FFF2-40B4-BE49-F238E27FC236}">
                <a16:creationId xmlns:a16="http://schemas.microsoft.com/office/drawing/2014/main" id="{22D6CCAC-0224-BFA6-45F5-27E0B2AAEE07}"/>
              </a:ext>
            </a:extLst>
          </p:cNvPr>
          <p:cNvSpPr>
            <a:spLocks noGrp="1"/>
          </p:cNvSpPr>
          <p:nvPr>
            <p:ph type="body" sz="quarter" idx="13" hasCustomPrompt="1"/>
          </p:nvPr>
        </p:nvSpPr>
        <p:spPr>
          <a:xfrm>
            <a:off x="684214" y="1800508"/>
            <a:ext cx="3435882" cy="567044"/>
          </a:xfrm>
          <a:prstGeom prst="rect">
            <a:avLst/>
          </a:prstGeom>
        </p:spPr>
        <p:txBody>
          <a:bodyPr/>
          <a:lstStyle>
            <a:lvl1pPr marL="0" indent="0" algn="l">
              <a:buNone/>
              <a:defRPr sz="3200" b="1">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3200" b="1">
                <a:latin typeface="Roboto" panose="02000000000000000000" pitchFamily="2" charset="0"/>
                <a:ea typeface="Roboto" panose="02000000000000000000" pitchFamily="2" charset="0"/>
                <a:cs typeface="Roboto" panose="02000000000000000000" pitchFamily="2" charset="0"/>
              </a:defRPr>
            </a:lvl2pPr>
            <a:lvl3pPr>
              <a:defRPr sz="3200" b="1">
                <a:latin typeface="Roboto" panose="02000000000000000000" pitchFamily="2" charset="0"/>
                <a:ea typeface="Roboto" panose="02000000000000000000" pitchFamily="2" charset="0"/>
                <a:cs typeface="Roboto" panose="02000000000000000000" pitchFamily="2" charset="0"/>
              </a:defRPr>
            </a:lvl3pPr>
            <a:lvl4pPr>
              <a:defRPr sz="3200" b="1">
                <a:latin typeface="Roboto" panose="02000000000000000000" pitchFamily="2" charset="0"/>
                <a:ea typeface="Roboto" panose="02000000000000000000" pitchFamily="2" charset="0"/>
                <a:cs typeface="Roboto" panose="02000000000000000000" pitchFamily="2" charset="0"/>
              </a:defRPr>
            </a:lvl4pPr>
            <a:lvl5pPr>
              <a:defRPr sz="3200" b="1">
                <a:latin typeface="Roboto" panose="02000000000000000000" pitchFamily="2" charset="0"/>
                <a:ea typeface="Roboto" panose="02000000000000000000" pitchFamily="2" charset="0"/>
                <a:cs typeface="Roboto" panose="02000000000000000000" pitchFamily="2" charset="0"/>
              </a:defRPr>
            </a:lvl5pPr>
          </a:lstStyle>
          <a:p>
            <a:pPr defTabSz="135000">
              <a:spcAft>
                <a:spcPts val="450"/>
              </a:spcAft>
              <a:buClr>
                <a:schemeClr val="accent5"/>
              </a:buClr>
            </a:pPr>
            <a:r>
              <a:rPr lang="en-NZ" sz="3200" b="1" dirty="0">
                <a:latin typeface="Roboto" panose="02000000000000000000" pitchFamily="2" charset="0"/>
                <a:ea typeface="Roboto" panose="02000000000000000000" pitchFamily="2" charset="0"/>
                <a:cs typeface="Roboto" panose="02000000000000000000" pitchFamily="2" charset="0"/>
              </a:rPr>
              <a:t>Short heading</a:t>
            </a:r>
          </a:p>
        </p:txBody>
      </p:sp>
    </p:spTree>
    <p:extLst>
      <p:ext uri="{BB962C8B-B14F-4D97-AF65-F5344CB8AC3E}">
        <p14:creationId xmlns:p14="http://schemas.microsoft.com/office/powerpoint/2010/main" val="1616490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Final slide Scarlatti tagline">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A3CC9DD-9286-4BC4-0EF1-997F6DD971F6}"/>
              </a:ext>
            </a:extLst>
          </p:cNvPr>
          <p:cNvSpPr/>
          <p:nvPr userDrawn="1"/>
        </p:nvSpPr>
        <p:spPr>
          <a:xfrm>
            <a:off x="-1" y="0"/>
            <a:ext cx="9144000" cy="5143500"/>
          </a:xfrm>
          <a:prstGeom prst="roundRect">
            <a:avLst>
              <a:gd name="adj" fmla="val 0"/>
            </a:avLst>
          </a:prstGeom>
          <a:solidFill>
            <a:srgbClr val="E48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5" name="Rectangle: Single Corner Rounded 4">
            <a:extLst>
              <a:ext uri="{FF2B5EF4-FFF2-40B4-BE49-F238E27FC236}">
                <a16:creationId xmlns:a16="http://schemas.microsoft.com/office/drawing/2014/main" id="{DF5BBA50-5EBE-E93D-3597-0754A9E06034}"/>
              </a:ext>
            </a:extLst>
          </p:cNvPr>
          <p:cNvSpPr/>
          <p:nvPr userDrawn="1"/>
        </p:nvSpPr>
        <p:spPr>
          <a:xfrm>
            <a:off x="-1" y="696430"/>
            <a:ext cx="8459932" cy="4447070"/>
          </a:xfrm>
          <a:prstGeom prst="round1Rect">
            <a:avLst>
              <a:gd name="adj" fmla="val 2294"/>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sp>
        <p:nvSpPr>
          <p:cNvPr id="6" name="Rectangle: Rounded Corners 5">
            <a:extLst>
              <a:ext uri="{FF2B5EF4-FFF2-40B4-BE49-F238E27FC236}">
                <a16:creationId xmlns:a16="http://schemas.microsoft.com/office/drawing/2014/main" id="{EABDF794-2CCD-07F6-7337-C2830C7A686C}"/>
              </a:ext>
            </a:extLst>
          </p:cNvPr>
          <p:cNvSpPr/>
          <p:nvPr userDrawn="1"/>
        </p:nvSpPr>
        <p:spPr>
          <a:xfrm>
            <a:off x="684069" y="774466"/>
            <a:ext cx="7766512" cy="3930884"/>
          </a:xfrm>
          <a:prstGeom prst="roundRect">
            <a:avLst>
              <a:gd name="adj" fmla="val 4263"/>
            </a:avLst>
          </a:prstGeom>
          <a:solidFill>
            <a:schemeClr val="bg1"/>
          </a:solidFill>
          <a:ln w="3175">
            <a:gradFill flip="none" rotWithShape="1">
              <a:gsLst>
                <a:gs pos="0">
                  <a:srgbClr val="FFFFFF"/>
                </a:gs>
                <a:gs pos="100000">
                  <a:schemeClr val="accent1"/>
                </a:gs>
              </a:gsLst>
              <a:lin ang="54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825" dirty="0">
              <a:latin typeface="+mj-lt"/>
            </a:endParaRPr>
          </a:p>
        </p:txBody>
      </p:sp>
      <p:sp>
        <p:nvSpPr>
          <p:cNvPr id="8" name="TextBox 7">
            <a:extLst>
              <a:ext uri="{FF2B5EF4-FFF2-40B4-BE49-F238E27FC236}">
                <a16:creationId xmlns:a16="http://schemas.microsoft.com/office/drawing/2014/main" id="{30642841-DFA4-C7DC-93E9-AE7163ED00D9}"/>
              </a:ext>
            </a:extLst>
          </p:cNvPr>
          <p:cNvSpPr txBox="1"/>
          <p:nvPr userDrawn="1"/>
        </p:nvSpPr>
        <p:spPr>
          <a:xfrm>
            <a:off x="2752576" y="4146989"/>
            <a:ext cx="3451842" cy="276999"/>
          </a:xfrm>
          <a:prstGeom prst="rect">
            <a:avLst/>
          </a:prstGeom>
          <a:noFill/>
        </p:spPr>
        <p:txBody>
          <a:bodyPr wrap="square">
            <a:spAutoFit/>
          </a:bodyPr>
          <a:lstStyle/>
          <a:p>
            <a:pPr algn="ctr"/>
            <a:r>
              <a:rPr lang="en-GB" sz="1200" b="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scarlatti.co.nz</a:t>
            </a:r>
          </a:p>
        </p:txBody>
      </p:sp>
      <p:pic>
        <p:nvPicPr>
          <p:cNvPr id="3" name="Graphic 2">
            <a:extLst>
              <a:ext uri="{FF2B5EF4-FFF2-40B4-BE49-F238E27FC236}">
                <a16:creationId xmlns:a16="http://schemas.microsoft.com/office/drawing/2014/main" id="{4A043B13-230A-717B-3FF1-43863268117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24982" y="2071586"/>
            <a:ext cx="3507030" cy="848379"/>
          </a:xfrm>
          <a:prstGeom prst="rect">
            <a:avLst/>
          </a:prstGeom>
        </p:spPr>
      </p:pic>
    </p:spTree>
    <p:extLst>
      <p:ext uri="{BB962C8B-B14F-4D97-AF65-F5344CB8AC3E}">
        <p14:creationId xmlns:p14="http://schemas.microsoft.com/office/powerpoint/2010/main" val="43805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2064890"/>
      </p:ext>
    </p:extLst>
  </p:cSld>
  <p:clrMap bg1="lt1" tx1="dk1" bg2="lt2" tx2="dk2" accent1="accent1" accent2="accent2" accent3="accent3" accent4="accent4" accent5="accent5" accent6="accent6" hlink="hlink" folHlink="folHlink"/>
  <p:sldLayoutIdLst>
    <p:sldLayoutId id="2147483673" r:id="rId1"/>
    <p:sldLayoutId id="2147483686" r:id="rId2"/>
    <p:sldLayoutId id="2147483685" r:id="rId3"/>
    <p:sldLayoutId id="2147483687" r:id="rId4"/>
    <p:sldLayoutId id="2147483680" r:id="rId5"/>
    <p:sldLayoutId id="2147483690" r:id="rId6"/>
    <p:sldLayoutId id="2147483697" r:id="rId7"/>
    <p:sldLayoutId id="2147483689" r:id="rId8"/>
    <p:sldLayoutId id="2147483692" r:id="rId9"/>
    <p:sldLayoutId id="2147483706" r:id="rId10"/>
    <p:sldLayoutId id="2147483700" r:id="rId11"/>
    <p:sldLayoutId id="2147483701" r:id="rId12"/>
    <p:sldLayoutId id="2147483713" r:id="rId13"/>
    <p:sldLayoutId id="2147483691" r:id="rId14"/>
    <p:sldLayoutId id="2147483679" r:id="rId15"/>
    <p:sldLayoutId id="2147483688" r:id="rId16"/>
    <p:sldLayoutId id="2147483712" r:id="rId17"/>
    <p:sldLayoutId id="2147483695" r:id="rId18"/>
    <p:sldLayoutId id="2147483693" r:id="rId19"/>
    <p:sldLayoutId id="2147483702" r:id="rId20"/>
    <p:sldLayoutId id="2147483705" r:id="rId21"/>
    <p:sldLayoutId id="2147483703" r:id="rId22"/>
    <p:sldLayoutId id="2147483704" r:id="rId23"/>
    <p:sldLayoutId id="2147483711" r:id="rId24"/>
    <p:sldLayoutId id="2147483699" r:id="rId25"/>
    <p:sldLayoutId id="2147483681" r:id="rId26"/>
    <p:sldLayoutId id="2147483707" r:id="rId27"/>
    <p:sldLayoutId id="2147483708" r:id="rId28"/>
    <p:sldLayoutId id="2147483710" r:id="rId29"/>
    <p:sldLayoutId id="2147483709" r:id="rId30"/>
    <p:sldLayoutId id="2147483698" r:id="rId31"/>
  </p:sldLayoutIdLst>
  <p:hf hdr="0" ftr="0" dt="0"/>
  <p:txStyles>
    <p:titleStyle>
      <a:lvl1pPr algn="l" defTabSz="514350" rtl="0" eaLnBrk="1" latinLnBrk="0" hangingPunct="1">
        <a:lnSpc>
          <a:spcPct val="90000"/>
        </a:lnSpc>
        <a:spcBef>
          <a:spcPct val="0"/>
        </a:spcBef>
        <a:buNone/>
        <a:defRPr sz="1350" b="1" kern="1200">
          <a:solidFill>
            <a:schemeClr val="tx1"/>
          </a:solidFill>
          <a:latin typeface="+mj-lt"/>
          <a:ea typeface="+mj-ea"/>
          <a:cs typeface="+mj-cs"/>
        </a:defRPr>
      </a:lvl1pPr>
    </p:titleStyle>
    <p:bodyStyle>
      <a:lvl1pPr marL="172800" indent="-172800" algn="just" defTabSz="135000" rtl="0" eaLnBrk="1" latinLnBrk="0" hangingPunct="1">
        <a:lnSpc>
          <a:spcPct val="110000"/>
        </a:lnSpc>
        <a:spcBef>
          <a:spcPts val="450"/>
        </a:spcBef>
        <a:spcAft>
          <a:spcPts val="450"/>
        </a:spcAft>
        <a:buClr>
          <a:schemeClr val="accent1"/>
        </a:buClr>
        <a:buFont typeface="Arial" panose="020B0604020202020204" pitchFamily="34" charset="0"/>
        <a:buChar char="•"/>
        <a:defRPr sz="1050" kern="1200">
          <a:solidFill>
            <a:schemeClr val="tx1"/>
          </a:solidFill>
          <a:latin typeface="+mj-lt"/>
          <a:ea typeface="+mn-ea"/>
          <a:cs typeface="+mn-cs"/>
        </a:defRPr>
      </a:lvl1pPr>
      <a:lvl2pPr marL="345281" indent="-172800" algn="l" defTabSz="135000" rtl="0" eaLnBrk="1" latinLnBrk="0" hangingPunct="1">
        <a:lnSpc>
          <a:spcPct val="110000"/>
        </a:lnSpc>
        <a:spcBef>
          <a:spcPts val="450"/>
        </a:spcBef>
        <a:spcAft>
          <a:spcPts val="450"/>
        </a:spcAft>
        <a:buClr>
          <a:schemeClr val="accent1"/>
        </a:buClr>
        <a:buFont typeface="Courier New" panose="02070309020205020404" pitchFamily="49" charset="0"/>
        <a:buChar char="-"/>
        <a:defRPr sz="1050" kern="1200">
          <a:solidFill>
            <a:schemeClr val="tx1"/>
          </a:solidFill>
          <a:latin typeface="+mj-lt"/>
          <a:ea typeface="+mn-ea"/>
          <a:cs typeface="+mn-cs"/>
        </a:defRPr>
      </a:lvl2pPr>
      <a:lvl3pPr marL="518400" indent="-172800" algn="l" defTabSz="135000" rtl="0" eaLnBrk="1" latinLnBrk="0" hangingPunct="1">
        <a:lnSpc>
          <a:spcPct val="110000"/>
        </a:lnSpc>
        <a:spcBef>
          <a:spcPts val="450"/>
        </a:spcBef>
        <a:spcAft>
          <a:spcPts val="450"/>
        </a:spcAft>
        <a:buClr>
          <a:schemeClr val="accent1"/>
        </a:buClr>
        <a:buFont typeface="Courier New" panose="02070309020205020404" pitchFamily="49" charset="0"/>
        <a:buChar char="o"/>
        <a:defRPr sz="1050" kern="1200">
          <a:solidFill>
            <a:schemeClr val="tx1"/>
          </a:solidFill>
          <a:latin typeface="+mj-lt"/>
          <a:ea typeface="+mn-ea"/>
          <a:cs typeface="+mn-cs"/>
        </a:defRPr>
      </a:lvl3pPr>
      <a:lvl4pPr marL="691200" indent="-172800" algn="l" defTabSz="135000" rtl="0" eaLnBrk="1" latinLnBrk="0" hangingPunct="1">
        <a:lnSpc>
          <a:spcPct val="110000"/>
        </a:lnSpc>
        <a:spcBef>
          <a:spcPts val="450"/>
        </a:spcBef>
        <a:spcAft>
          <a:spcPts val="450"/>
        </a:spcAft>
        <a:buClr>
          <a:schemeClr val="accent1"/>
        </a:buClr>
        <a:buFont typeface="Arial" panose="020B0604020202020204" pitchFamily="34" charset="0"/>
        <a:buChar char="•"/>
        <a:defRPr sz="1050" kern="1200">
          <a:solidFill>
            <a:schemeClr val="tx1"/>
          </a:solidFill>
          <a:latin typeface="+mj-lt"/>
          <a:ea typeface="+mn-ea"/>
          <a:cs typeface="+mn-cs"/>
        </a:defRPr>
      </a:lvl4pPr>
      <a:lvl5pPr marL="864000" indent="-172800" algn="l" defTabSz="135000" rtl="0" eaLnBrk="1" latinLnBrk="0" hangingPunct="1">
        <a:lnSpc>
          <a:spcPct val="110000"/>
        </a:lnSpc>
        <a:spcBef>
          <a:spcPts val="450"/>
        </a:spcBef>
        <a:spcAft>
          <a:spcPts val="450"/>
        </a:spcAft>
        <a:buClr>
          <a:schemeClr val="accent1"/>
        </a:buClr>
        <a:buFont typeface="Courier New" panose="02070309020205020404" pitchFamily="49" charset="0"/>
        <a:buChar char="-"/>
        <a:defRPr sz="1050" kern="1200">
          <a:solidFill>
            <a:schemeClr val="tx1"/>
          </a:solidFill>
          <a:latin typeface="+mj-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964" userDrawn="1">
          <p15:clr>
            <a:srgbClr val="F26B43"/>
          </p15:clr>
        </p15:guide>
        <p15:guide id="2" pos="431" userDrawn="1">
          <p15:clr>
            <a:srgbClr val="F26B43"/>
          </p15:clr>
        </p15:guide>
        <p15:guide id="3" pos="4898" userDrawn="1">
          <p15:clr>
            <a:srgbClr val="F26B43"/>
          </p15:clr>
        </p15:guide>
        <p15:guide id="4" orient="horz" pos="8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9.jp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A9A663-D033-62A2-C554-A3B49D506634}"/>
              </a:ext>
            </a:extLst>
          </p:cNvPr>
          <p:cNvSpPr>
            <a:spLocks noGrp="1"/>
          </p:cNvSpPr>
          <p:nvPr>
            <p:ph type="body" sz="quarter" idx="13"/>
          </p:nvPr>
        </p:nvSpPr>
        <p:spPr>
          <a:xfrm>
            <a:off x="1656966" y="1870076"/>
            <a:ext cx="4516123" cy="557074"/>
          </a:xfrm>
        </p:spPr>
        <p:txBody>
          <a:bodyPr/>
          <a:lstStyle/>
          <a:p>
            <a:r>
              <a:rPr lang="en-NZ" sz="2000" dirty="0"/>
              <a:t>Measuring how vocational education contributes to industry to productivity</a:t>
            </a:r>
          </a:p>
        </p:txBody>
      </p:sp>
      <p:sp>
        <p:nvSpPr>
          <p:cNvPr id="5" name="Subtitle 2">
            <a:extLst>
              <a:ext uri="{FF2B5EF4-FFF2-40B4-BE49-F238E27FC236}">
                <a16:creationId xmlns:a16="http://schemas.microsoft.com/office/drawing/2014/main" id="{B837A434-C4F6-C934-41C3-63BA1A67BA39}"/>
              </a:ext>
            </a:extLst>
          </p:cNvPr>
          <p:cNvSpPr txBox="1">
            <a:spLocks noChangeAspect="1"/>
          </p:cNvSpPr>
          <p:nvPr/>
        </p:nvSpPr>
        <p:spPr>
          <a:xfrm>
            <a:off x="1656966" y="2639262"/>
            <a:ext cx="3823496" cy="399268"/>
          </a:xfrm>
          <a:prstGeom prst="rect">
            <a:avLst/>
          </a:prstGeom>
        </p:spPr>
        <p:txBody>
          <a:bodyPr anchor="t">
            <a:noAutofit/>
          </a:bodyPr>
          <a:lstStyle>
            <a:lvl1pPr marL="0" indent="0" algn="l" defTabSz="180000" rtl="0" eaLnBrk="1" latinLnBrk="0" hangingPunct="1">
              <a:lnSpc>
                <a:spcPct val="110000"/>
              </a:lnSpc>
              <a:spcBef>
                <a:spcPts val="600"/>
              </a:spcBef>
              <a:spcAft>
                <a:spcPts val="600"/>
              </a:spcAft>
              <a:buClr>
                <a:schemeClr val="accent1"/>
              </a:buClr>
              <a:buFont typeface="Arial" panose="020B0604020202020204" pitchFamily="34" charset="0"/>
              <a:buNone/>
              <a:defRPr sz="1600" b="1" kern="1200">
                <a:solidFill>
                  <a:schemeClr val="accent1"/>
                </a:solidFill>
                <a:latin typeface="+mj-lt"/>
                <a:ea typeface="+mn-ea"/>
                <a:cs typeface="+mn-cs"/>
              </a:defRPr>
            </a:lvl1pPr>
            <a:lvl2pPr marL="460375" indent="-230400" algn="l" defTabSz="180000" rtl="0" eaLnBrk="1" latinLnBrk="0" hangingPunct="1">
              <a:lnSpc>
                <a:spcPct val="110000"/>
              </a:lnSpc>
              <a:spcBef>
                <a:spcPts val="600"/>
              </a:spcBef>
              <a:spcAft>
                <a:spcPts val="600"/>
              </a:spcAft>
              <a:buClr>
                <a:schemeClr val="accent1"/>
              </a:buClr>
              <a:buFont typeface="Courier New" panose="02070309020205020404" pitchFamily="49" charset="0"/>
              <a:buChar char="-"/>
              <a:defRPr sz="1100" kern="1200">
                <a:solidFill>
                  <a:schemeClr val="tx1"/>
                </a:solidFill>
                <a:latin typeface="+mj-lt"/>
                <a:ea typeface="+mn-ea"/>
                <a:cs typeface="+mn-cs"/>
              </a:defRPr>
            </a:lvl2pPr>
            <a:lvl3pPr marL="691200" indent="-230400" algn="l" defTabSz="180000" rtl="0" eaLnBrk="1" latinLnBrk="0" hangingPunct="1">
              <a:lnSpc>
                <a:spcPct val="110000"/>
              </a:lnSpc>
              <a:spcBef>
                <a:spcPts val="600"/>
              </a:spcBef>
              <a:spcAft>
                <a:spcPts val="600"/>
              </a:spcAft>
              <a:buClr>
                <a:schemeClr val="accent1"/>
              </a:buClr>
              <a:buFont typeface="Courier New" panose="02070309020205020404" pitchFamily="49" charset="0"/>
              <a:buChar char="o"/>
              <a:defRPr sz="1100" kern="1200">
                <a:solidFill>
                  <a:schemeClr val="tx1"/>
                </a:solidFill>
                <a:latin typeface="+mj-lt"/>
                <a:ea typeface="+mn-ea"/>
                <a:cs typeface="+mn-cs"/>
              </a:defRPr>
            </a:lvl3pPr>
            <a:lvl4pPr marL="921600" indent="-230400" algn="l" defTabSz="180000" rtl="0" eaLnBrk="1" latinLnBrk="0" hangingPunct="1">
              <a:lnSpc>
                <a:spcPct val="110000"/>
              </a:lnSpc>
              <a:spcBef>
                <a:spcPts val="600"/>
              </a:spcBef>
              <a:spcAft>
                <a:spcPts val="600"/>
              </a:spcAft>
              <a:buClr>
                <a:schemeClr val="accent1"/>
              </a:buClr>
              <a:buFont typeface="Arial" panose="020B0604020202020204" pitchFamily="34" charset="0"/>
              <a:buChar char="•"/>
              <a:defRPr sz="1100" kern="1200">
                <a:solidFill>
                  <a:schemeClr val="tx1"/>
                </a:solidFill>
                <a:latin typeface="+mj-lt"/>
                <a:ea typeface="+mn-ea"/>
                <a:cs typeface="+mn-cs"/>
              </a:defRPr>
            </a:lvl4pPr>
            <a:lvl5pPr marL="1152000" indent="-230400" algn="l" defTabSz="180000" rtl="0" eaLnBrk="1" latinLnBrk="0" hangingPunct="1">
              <a:lnSpc>
                <a:spcPct val="110000"/>
              </a:lnSpc>
              <a:spcBef>
                <a:spcPts val="600"/>
              </a:spcBef>
              <a:spcAft>
                <a:spcPts val="600"/>
              </a:spcAft>
              <a:buClr>
                <a:schemeClr val="accent1"/>
              </a:buClr>
              <a:buFont typeface="Courier New" panose="02070309020205020404" pitchFamily="49" charset="0"/>
              <a:buChar char="-"/>
              <a:defRPr sz="11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A framework to bring together existing analyses and data into a useful tool</a:t>
            </a:r>
            <a:endParaRPr lang="en-NZ" sz="1000" dirty="0"/>
          </a:p>
        </p:txBody>
      </p:sp>
      <p:sp>
        <p:nvSpPr>
          <p:cNvPr id="6" name="TextBox 5">
            <a:extLst>
              <a:ext uri="{FF2B5EF4-FFF2-40B4-BE49-F238E27FC236}">
                <a16:creationId xmlns:a16="http://schemas.microsoft.com/office/drawing/2014/main" id="{3B63AA30-4562-1AE1-4CCF-B24B10AD7E6F}"/>
              </a:ext>
            </a:extLst>
          </p:cNvPr>
          <p:cNvSpPr txBox="1"/>
          <p:nvPr/>
        </p:nvSpPr>
        <p:spPr>
          <a:xfrm>
            <a:off x="1656966" y="1379239"/>
            <a:ext cx="1199935" cy="278725"/>
          </a:xfrm>
          <a:prstGeom prst="rect">
            <a:avLst/>
          </a:prstGeom>
          <a:noFill/>
        </p:spPr>
        <p:txBody>
          <a:bodyPr wrap="square" rtlCol="0">
            <a:noAutofit/>
          </a:bodyPr>
          <a:lstStyle/>
          <a:p>
            <a:pPr defTabSz="135000">
              <a:spcAft>
                <a:spcPts val="450"/>
              </a:spcAft>
              <a:buClr>
                <a:schemeClr val="accent5"/>
              </a:buClr>
            </a:pPr>
            <a:r>
              <a:rPr lang="en-NZ" sz="1050" dirty="0">
                <a:solidFill>
                  <a:schemeClr val="bg1"/>
                </a:solidFill>
              </a:rPr>
              <a:t>October 2026</a:t>
            </a:r>
          </a:p>
        </p:txBody>
      </p:sp>
      <p:pic>
        <p:nvPicPr>
          <p:cNvPr id="10" name="Picture 9">
            <a:extLst>
              <a:ext uri="{FF2B5EF4-FFF2-40B4-BE49-F238E27FC236}">
                <a16:creationId xmlns:a16="http://schemas.microsoft.com/office/drawing/2014/main" id="{343E7603-1C5A-AED0-9A10-93745CDF1351}"/>
              </a:ext>
            </a:extLst>
          </p:cNvPr>
          <p:cNvPicPr>
            <a:picLocks noChangeAspect="1"/>
          </p:cNvPicPr>
          <p:nvPr/>
        </p:nvPicPr>
        <p:blipFill>
          <a:blip r:embed="rId2"/>
          <a:stretch>
            <a:fillRect/>
          </a:stretch>
        </p:blipFill>
        <p:spPr>
          <a:xfrm>
            <a:off x="4803268" y="2716351"/>
            <a:ext cx="3313255" cy="2208837"/>
          </a:xfrm>
          <a:prstGeom prst="rect">
            <a:avLst/>
          </a:prstGeom>
        </p:spPr>
      </p:pic>
    </p:spTree>
    <p:extLst>
      <p:ext uri="{BB962C8B-B14F-4D97-AF65-F5344CB8AC3E}">
        <p14:creationId xmlns:p14="http://schemas.microsoft.com/office/powerpoint/2010/main" val="2318254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1AF1-5DFC-0644-A018-5B56BE484A3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A881FC1-3C43-95E5-6395-45FDE5E4093D}"/>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What this presentation is about</a:t>
            </a:r>
          </a:p>
        </p:txBody>
      </p:sp>
      <p:pic>
        <p:nvPicPr>
          <p:cNvPr id="5" name="Picture 4">
            <a:extLst>
              <a:ext uri="{FF2B5EF4-FFF2-40B4-BE49-F238E27FC236}">
                <a16:creationId xmlns:a16="http://schemas.microsoft.com/office/drawing/2014/main" id="{E645226B-7EF0-9320-7EBE-D3CA2E4967E4}"/>
              </a:ext>
            </a:extLst>
          </p:cNvPr>
          <p:cNvPicPr>
            <a:picLocks noChangeAspect="1"/>
          </p:cNvPicPr>
          <p:nvPr/>
        </p:nvPicPr>
        <p:blipFill>
          <a:blip r:embed="rId3"/>
          <a:stretch>
            <a:fillRect/>
          </a:stretch>
        </p:blipFill>
        <p:spPr>
          <a:xfrm>
            <a:off x="1615322" y="1041063"/>
            <a:ext cx="5240899" cy="3493933"/>
          </a:xfrm>
          <a:prstGeom prst="rect">
            <a:avLst/>
          </a:prstGeom>
        </p:spPr>
      </p:pic>
    </p:spTree>
    <p:extLst>
      <p:ext uri="{BB962C8B-B14F-4D97-AF65-F5344CB8AC3E}">
        <p14:creationId xmlns:p14="http://schemas.microsoft.com/office/powerpoint/2010/main" val="2419243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1AF1-5DFC-0644-A018-5B56BE484A3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A881FC1-3C43-95E5-6395-45FDE5E4093D}"/>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Thanks to…</a:t>
            </a:r>
          </a:p>
        </p:txBody>
      </p:sp>
      <p:pic>
        <p:nvPicPr>
          <p:cNvPr id="6" name="Picture 5" descr="Muka Tangata advice TEC on funding, consult on new Future Forestry  qualification | Forest Industry Contractors Association (FICA)">
            <a:extLst>
              <a:ext uri="{FF2B5EF4-FFF2-40B4-BE49-F238E27FC236}">
                <a16:creationId xmlns:a16="http://schemas.microsoft.com/office/drawing/2014/main" id="{FE410007-F98C-199E-D47F-C5A41BEE015B}"/>
              </a:ext>
            </a:extLst>
          </p:cNvPr>
          <p:cNvPicPr>
            <a:picLocks noChangeAspect="1"/>
          </p:cNvPicPr>
          <p:nvPr/>
        </p:nvPicPr>
        <p:blipFill>
          <a:blip r:embed="rId3"/>
          <a:stretch>
            <a:fillRect/>
          </a:stretch>
        </p:blipFill>
        <p:spPr>
          <a:xfrm>
            <a:off x="4461704" y="1993457"/>
            <a:ext cx="3113229" cy="1441310"/>
          </a:xfrm>
          <a:prstGeom prst="rect">
            <a:avLst/>
          </a:prstGeom>
        </p:spPr>
      </p:pic>
      <p:pic>
        <p:nvPicPr>
          <p:cNvPr id="7" name="Picture 6" descr="Food &amp; Fibre Cove (@FoodandFibreCoVE) • Facebook">
            <a:extLst>
              <a:ext uri="{FF2B5EF4-FFF2-40B4-BE49-F238E27FC236}">
                <a16:creationId xmlns:a16="http://schemas.microsoft.com/office/drawing/2014/main" id="{502C1D54-0973-14CE-31AE-9DA8B202C63F}"/>
              </a:ext>
            </a:extLst>
          </p:cNvPr>
          <p:cNvPicPr>
            <a:picLocks noChangeAspect="1"/>
          </p:cNvPicPr>
          <p:nvPr/>
        </p:nvPicPr>
        <p:blipFill>
          <a:blip r:embed="rId4"/>
          <a:srcRect l="16081" t="16468" r="24805" b="14488"/>
          <a:stretch>
            <a:fillRect/>
          </a:stretch>
        </p:blipFill>
        <p:spPr>
          <a:xfrm>
            <a:off x="1444538" y="1953831"/>
            <a:ext cx="2255757" cy="1480936"/>
          </a:xfrm>
          <a:prstGeom prst="rect">
            <a:avLst/>
          </a:prstGeom>
        </p:spPr>
      </p:pic>
    </p:spTree>
    <p:extLst>
      <p:ext uri="{BB962C8B-B14F-4D97-AF65-F5344CB8AC3E}">
        <p14:creationId xmlns:p14="http://schemas.microsoft.com/office/powerpoint/2010/main" val="4171759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432677-C2A5-94D5-976E-AE091FEAA712}"/>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What we’d like to do</a:t>
            </a:r>
          </a:p>
        </p:txBody>
      </p:sp>
      <p:sp>
        <p:nvSpPr>
          <p:cNvPr id="5" name="TextBox 4">
            <a:extLst>
              <a:ext uri="{FF2B5EF4-FFF2-40B4-BE49-F238E27FC236}">
                <a16:creationId xmlns:a16="http://schemas.microsoft.com/office/drawing/2014/main" id="{177EB24D-2A5F-A963-D0BA-F1F18A8A6513}"/>
              </a:ext>
            </a:extLst>
          </p:cNvPr>
          <p:cNvSpPr txBox="1"/>
          <p:nvPr/>
        </p:nvSpPr>
        <p:spPr>
          <a:xfrm>
            <a:off x="993479" y="1203021"/>
            <a:ext cx="1254629" cy="523220"/>
          </a:xfrm>
          <a:prstGeom prst="rect">
            <a:avLst/>
          </a:prstGeom>
          <a:noFill/>
        </p:spPr>
        <p:txBody>
          <a:bodyPr vertOverflow="overflow" vert="horz" wrap="square" rtlCol="0" anchor="t">
            <a:spAutoFit/>
          </a:bodyPr>
          <a:lstStyle/>
          <a:p>
            <a:pPr algn="l" defTabSz="180000"/>
            <a:r>
              <a:rPr lang="en-GB" sz="1400" b="1" dirty="0">
                <a:solidFill>
                  <a:srgbClr val="ED7D31"/>
                </a:solidFill>
                <a:cs typeface="Arial"/>
              </a:rPr>
              <a:t>What we often measure</a:t>
            </a:r>
          </a:p>
        </p:txBody>
      </p:sp>
      <p:sp>
        <p:nvSpPr>
          <p:cNvPr id="9" name="Pathway stage 1">
            <a:extLst>
              <a:ext uri="{FF2B5EF4-FFF2-40B4-BE49-F238E27FC236}">
                <a16:creationId xmlns:a16="http://schemas.microsoft.com/office/drawing/2014/main" id="{2FF36B23-580A-9670-45C6-B9090FCB2A57}"/>
              </a:ext>
            </a:extLst>
          </p:cNvPr>
          <p:cNvSpPr/>
          <p:nvPr/>
        </p:nvSpPr>
        <p:spPr>
          <a:xfrm>
            <a:off x="993479" y="1827007"/>
            <a:ext cx="1190064" cy="1136649"/>
          </a:xfrm>
          <a:prstGeom prst="roundRect">
            <a:avLst/>
          </a:prstGeom>
          <a:solidFill>
            <a:schemeClr val="accent1">
              <a:lumMod val="20000"/>
              <a:lumOff val="8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square" rtlCol="0" anchor="ctr" anchorCtr="0">
            <a:normAutofit/>
          </a:bodyPr>
          <a:lstStyle/>
          <a:p>
            <a:pPr algn="ctr"/>
            <a:r>
              <a:rPr lang="en-GB" sz="1400" b="1" dirty="0">
                <a:solidFill>
                  <a:schemeClr val="tx1"/>
                </a:solidFill>
                <a:cs typeface="Arial"/>
              </a:rPr>
              <a:t>Enrol</a:t>
            </a:r>
          </a:p>
        </p:txBody>
      </p:sp>
      <p:sp>
        <p:nvSpPr>
          <p:cNvPr id="11" name="Arrow: Right 10">
            <a:extLst>
              <a:ext uri="{FF2B5EF4-FFF2-40B4-BE49-F238E27FC236}">
                <a16:creationId xmlns:a16="http://schemas.microsoft.com/office/drawing/2014/main" id="{70F1C861-D8C0-B4CA-3146-E4687E420565}"/>
              </a:ext>
            </a:extLst>
          </p:cNvPr>
          <p:cNvSpPr/>
          <p:nvPr/>
        </p:nvSpPr>
        <p:spPr>
          <a:xfrm rot="5400000">
            <a:off x="1474211" y="3000678"/>
            <a:ext cx="228600" cy="254000"/>
          </a:xfrm>
          <a:prstGeom prst="rightArrow">
            <a:avLst/>
          </a:prstGeom>
          <a:solidFill>
            <a:schemeClr val="accent2">
              <a:lumMod val="20000"/>
              <a:lumOff val="8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rtlCol="0" anchor="t"/>
          <a:lstStyle/>
          <a:p>
            <a:pPr algn="ctr"/>
            <a:endParaRPr lang="en-GB" sz="1400" dirty="0"/>
          </a:p>
        </p:txBody>
      </p:sp>
      <p:sp>
        <p:nvSpPr>
          <p:cNvPr id="13" name="Pathway stage 2">
            <a:extLst>
              <a:ext uri="{FF2B5EF4-FFF2-40B4-BE49-F238E27FC236}">
                <a16:creationId xmlns:a16="http://schemas.microsoft.com/office/drawing/2014/main" id="{8ED5B851-2374-96B4-8246-8DCBE22C50C3}"/>
              </a:ext>
            </a:extLst>
          </p:cNvPr>
          <p:cNvSpPr/>
          <p:nvPr/>
        </p:nvSpPr>
        <p:spPr>
          <a:xfrm>
            <a:off x="993479" y="3291700"/>
            <a:ext cx="1190064" cy="1136649"/>
          </a:xfrm>
          <a:prstGeom prst="roundRect">
            <a:avLst/>
          </a:prstGeom>
          <a:solidFill>
            <a:schemeClr val="accent1">
              <a:lumMod val="20000"/>
              <a:lumOff val="8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square" rtlCol="0" anchor="ctr" anchorCtr="0">
            <a:normAutofit/>
          </a:bodyPr>
          <a:lstStyle/>
          <a:p>
            <a:pPr algn="ctr"/>
            <a:r>
              <a:rPr lang="en-GB" sz="1400" b="1" dirty="0">
                <a:solidFill>
                  <a:schemeClr val="tx1"/>
                </a:solidFill>
                <a:cs typeface="Arial"/>
              </a:rPr>
              <a:t>Complete
training</a:t>
            </a:r>
          </a:p>
        </p:txBody>
      </p:sp>
      <p:grpSp>
        <p:nvGrpSpPr>
          <p:cNvPr id="37" name="Group 36">
            <a:extLst>
              <a:ext uri="{FF2B5EF4-FFF2-40B4-BE49-F238E27FC236}">
                <a16:creationId xmlns:a16="http://schemas.microsoft.com/office/drawing/2014/main" id="{7C8A78E9-627A-16A1-C606-2AA777373BD1}"/>
              </a:ext>
            </a:extLst>
          </p:cNvPr>
          <p:cNvGrpSpPr/>
          <p:nvPr/>
        </p:nvGrpSpPr>
        <p:grpSpPr>
          <a:xfrm>
            <a:off x="2381768" y="1203021"/>
            <a:ext cx="2641548" cy="3225329"/>
            <a:chOff x="2381768" y="1092489"/>
            <a:chExt cx="2641548" cy="3225329"/>
          </a:xfrm>
        </p:grpSpPr>
        <p:sp>
          <p:nvSpPr>
            <p:cNvPr id="7" name="TextBox 6">
              <a:extLst>
                <a:ext uri="{FF2B5EF4-FFF2-40B4-BE49-F238E27FC236}">
                  <a16:creationId xmlns:a16="http://schemas.microsoft.com/office/drawing/2014/main" id="{42551C5C-FC89-3A46-8F7B-C9921A2BE7DE}"/>
                </a:ext>
              </a:extLst>
            </p:cNvPr>
            <p:cNvSpPr txBox="1"/>
            <p:nvPr/>
          </p:nvSpPr>
          <p:spPr>
            <a:xfrm>
              <a:off x="2662541" y="1092489"/>
              <a:ext cx="2360775" cy="523220"/>
            </a:xfrm>
            <a:prstGeom prst="rect">
              <a:avLst/>
            </a:prstGeom>
            <a:noFill/>
          </p:spPr>
          <p:txBody>
            <a:bodyPr vertOverflow="overflow" vert="horz" wrap="square" rtlCol="0" anchor="t">
              <a:spAutoFit/>
            </a:bodyPr>
            <a:lstStyle/>
            <a:p>
              <a:pPr algn="l" defTabSz="180000"/>
              <a:r>
                <a:rPr lang="en-GB" sz="1400" b="1" dirty="0">
                  <a:solidFill>
                    <a:srgbClr val="247C78"/>
                  </a:solidFill>
                  <a:cs typeface="Arial"/>
                </a:rPr>
                <a:t>What we actually want to understand</a:t>
              </a:r>
            </a:p>
          </p:txBody>
        </p:sp>
        <p:sp>
          <p:nvSpPr>
            <p:cNvPr id="17" name="Pathway stage 3">
              <a:extLst>
                <a:ext uri="{FF2B5EF4-FFF2-40B4-BE49-F238E27FC236}">
                  <a16:creationId xmlns:a16="http://schemas.microsoft.com/office/drawing/2014/main" id="{B324DB86-7B59-B3EC-BFEE-913CB8611D05}"/>
                </a:ext>
              </a:extLst>
            </p:cNvPr>
            <p:cNvSpPr/>
            <p:nvPr/>
          </p:nvSpPr>
          <p:spPr>
            <a:xfrm>
              <a:off x="2744935" y="1716476"/>
              <a:ext cx="2278381" cy="1136651"/>
            </a:xfrm>
            <a:prstGeom prst="roundRect">
              <a:avLst/>
            </a:prstGeom>
            <a:solidFill>
              <a:srgbClr val="C0E0DE"/>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square" lIns="0" rIns="0" rtlCol="0" anchor="ctr" anchorCtr="0">
              <a:normAutofit/>
            </a:bodyPr>
            <a:lstStyle/>
            <a:p>
              <a:r>
                <a:rPr lang="en-GB" sz="1400" b="1" dirty="0">
                  <a:solidFill>
                    <a:schemeClr val="tx1"/>
                  </a:solidFill>
                  <a:cs typeface="Arial"/>
                </a:rPr>
                <a:t>Impact on productivity</a:t>
              </a:r>
            </a:p>
            <a:p>
              <a:pPr marL="285750" indent="-196850">
                <a:buFont typeface="Arial" panose="020B0604020202020204" pitchFamily="34" charset="0"/>
                <a:buChar char="•"/>
              </a:pPr>
              <a:r>
                <a:rPr lang="en-GB" sz="1400" b="1" dirty="0">
                  <a:solidFill>
                    <a:schemeClr val="tx1"/>
                  </a:solidFill>
                  <a:cs typeface="Arial"/>
                </a:rPr>
                <a:t>Learner lifetime income</a:t>
              </a:r>
            </a:p>
            <a:p>
              <a:pPr marL="285750" indent="-196850">
                <a:buFont typeface="Arial" panose="020B0604020202020204" pitchFamily="34" charset="0"/>
                <a:buChar char="•"/>
              </a:pPr>
              <a:r>
                <a:rPr lang="en-GB" sz="1400" b="1" i="1" dirty="0">
                  <a:solidFill>
                    <a:schemeClr val="tx1"/>
                  </a:solidFill>
                  <a:cs typeface="Arial"/>
                </a:rPr>
                <a:t>Current</a:t>
              </a:r>
              <a:r>
                <a:rPr lang="en-GB" sz="1400" b="1" dirty="0">
                  <a:solidFill>
                    <a:schemeClr val="tx1"/>
                  </a:solidFill>
                  <a:cs typeface="Arial"/>
                </a:rPr>
                <a:t> employer profits</a:t>
              </a:r>
            </a:p>
            <a:p>
              <a:pPr marL="285750" indent="-196850">
                <a:buFont typeface="Arial" panose="020B0604020202020204" pitchFamily="34" charset="0"/>
                <a:buChar char="•"/>
              </a:pPr>
              <a:r>
                <a:rPr lang="en-GB" sz="1400" b="1" i="1" dirty="0">
                  <a:solidFill>
                    <a:schemeClr val="tx1"/>
                  </a:solidFill>
                  <a:cs typeface="Arial"/>
                </a:rPr>
                <a:t>Future</a:t>
              </a:r>
              <a:r>
                <a:rPr lang="en-GB" sz="1400" b="1" dirty="0">
                  <a:solidFill>
                    <a:schemeClr val="tx1"/>
                  </a:solidFill>
                  <a:cs typeface="Arial"/>
                </a:rPr>
                <a:t> employer profits</a:t>
              </a:r>
            </a:p>
          </p:txBody>
        </p:sp>
        <p:sp>
          <p:nvSpPr>
            <p:cNvPr id="26" name="Pathway stage 3">
              <a:extLst>
                <a:ext uri="{FF2B5EF4-FFF2-40B4-BE49-F238E27FC236}">
                  <a16:creationId xmlns:a16="http://schemas.microsoft.com/office/drawing/2014/main" id="{5FE9F8B8-CFB3-E037-AE5F-5C9D6DAE800D}"/>
                </a:ext>
              </a:extLst>
            </p:cNvPr>
            <p:cNvSpPr/>
            <p:nvPr/>
          </p:nvSpPr>
          <p:spPr>
            <a:xfrm>
              <a:off x="2744936" y="3181168"/>
              <a:ext cx="2278380" cy="1136650"/>
            </a:xfrm>
            <a:prstGeom prst="roundRect">
              <a:avLst/>
            </a:prstGeom>
            <a:solidFill>
              <a:schemeClr val="bg1"/>
            </a:solidFill>
            <a:ln w="12700" cap="flat" cmpd="sng" algn="ctr">
              <a:solidFill>
                <a:srgbClr val="C0E0DE"/>
              </a:solid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square" lIns="0" rIns="0" rtlCol="0" anchor="ctr" anchorCtr="0">
              <a:normAutofit/>
            </a:bodyPr>
            <a:lstStyle/>
            <a:p>
              <a:pPr algn="ctr"/>
              <a:r>
                <a:rPr lang="en-GB" sz="1400" b="1" dirty="0">
                  <a:solidFill>
                    <a:schemeClr val="tx1"/>
                  </a:solidFill>
                  <a:cs typeface="Arial"/>
                </a:rPr>
                <a:t>Impact on non-economic outcomes</a:t>
              </a:r>
            </a:p>
          </p:txBody>
        </p:sp>
        <p:sp>
          <p:nvSpPr>
            <p:cNvPr id="30" name="Arrow: Right 29">
              <a:extLst>
                <a:ext uri="{FF2B5EF4-FFF2-40B4-BE49-F238E27FC236}">
                  <a16:creationId xmlns:a16="http://schemas.microsoft.com/office/drawing/2014/main" id="{E19CE3F3-2A1C-7A77-3C1A-5D82F21897E2}"/>
                </a:ext>
              </a:extLst>
            </p:cNvPr>
            <p:cNvSpPr/>
            <p:nvPr/>
          </p:nvSpPr>
          <p:spPr>
            <a:xfrm rot="19500000">
              <a:off x="2381768" y="2654790"/>
              <a:ext cx="228600" cy="254000"/>
            </a:xfrm>
            <a:prstGeom prst="rightArrow">
              <a:avLst/>
            </a:prstGeom>
            <a:solidFill>
              <a:schemeClr val="accent2">
                <a:lumMod val="20000"/>
                <a:lumOff val="8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rtlCol="0" anchor="t"/>
            <a:lstStyle/>
            <a:p>
              <a:pPr algn="ctr"/>
              <a:endParaRPr lang="en-GB" sz="1400" dirty="0"/>
            </a:p>
          </p:txBody>
        </p:sp>
        <p:sp>
          <p:nvSpPr>
            <p:cNvPr id="31" name="Arrow: Right 30">
              <a:extLst>
                <a:ext uri="{FF2B5EF4-FFF2-40B4-BE49-F238E27FC236}">
                  <a16:creationId xmlns:a16="http://schemas.microsoft.com/office/drawing/2014/main" id="{0D854AC3-C94C-E1BE-A334-FB7D60463ABB}"/>
                </a:ext>
              </a:extLst>
            </p:cNvPr>
            <p:cNvSpPr/>
            <p:nvPr/>
          </p:nvSpPr>
          <p:spPr>
            <a:xfrm rot="2100000">
              <a:off x="2381769" y="3127977"/>
              <a:ext cx="228600" cy="254000"/>
            </a:xfrm>
            <a:prstGeom prst="rightArrow">
              <a:avLst/>
            </a:prstGeom>
            <a:solidFill>
              <a:schemeClr val="accent2">
                <a:lumMod val="20000"/>
                <a:lumOff val="8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rtlCol="0" anchor="t"/>
            <a:lstStyle/>
            <a:p>
              <a:pPr algn="ctr"/>
              <a:endParaRPr lang="en-GB" sz="1400" dirty="0"/>
            </a:p>
          </p:txBody>
        </p:sp>
      </p:grpSp>
      <p:grpSp>
        <p:nvGrpSpPr>
          <p:cNvPr id="38" name="Group 37">
            <a:extLst>
              <a:ext uri="{FF2B5EF4-FFF2-40B4-BE49-F238E27FC236}">
                <a16:creationId xmlns:a16="http://schemas.microsoft.com/office/drawing/2014/main" id="{D5596945-7C60-BEA1-5E9F-BDA8591146EF}"/>
              </a:ext>
            </a:extLst>
          </p:cNvPr>
          <p:cNvGrpSpPr/>
          <p:nvPr/>
        </p:nvGrpSpPr>
        <p:grpSpPr>
          <a:xfrm>
            <a:off x="5174393" y="1203021"/>
            <a:ext cx="2660469" cy="3225328"/>
            <a:chOff x="5174393" y="1092489"/>
            <a:chExt cx="2660469" cy="3225328"/>
          </a:xfrm>
        </p:grpSpPr>
        <p:sp>
          <p:nvSpPr>
            <p:cNvPr id="33" name="TextBox 32">
              <a:extLst>
                <a:ext uri="{FF2B5EF4-FFF2-40B4-BE49-F238E27FC236}">
                  <a16:creationId xmlns:a16="http://schemas.microsoft.com/office/drawing/2014/main" id="{A36FE739-683A-EEAE-E719-A143C841EDB0}"/>
                </a:ext>
              </a:extLst>
            </p:cNvPr>
            <p:cNvSpPr txBox="1"/>
            <p:nvPr/>
          </p:nvSpPr>
          <p:spPr>
            <a:xfrm>
              <a:off x="5455168" y="1092489"/>
              <a:ext cx="2115900" cy="307777"/>
            </a:xfrm>
            <a:prstGeom prst="rect">
              <a:avLst/>
            </a:prstGeom>
            <a:noFill/>
          </p:spPr>
          <p:txBody>
            <a:bodyPr vertOverflow="overflow" vert="horz" wrap="none" rtlCol="0" anchor="t">
              <a:spAutoFit/>
            </a:bodyPr>
            <a:lstStyle/>
            <a:p>
              <a:pPr algn="l" defTabSz="180000"/>
              <a:r>
                <a:rPr lang="en-GB" sz="1400" b="1" dirty="0">
                  <a:solidFill>
                    <a:schemeClr val="accent5"/>
                  </a:solidFill>
                  <a:cs typeface="Arial"/>
                </a:rPr>
                <a:t>What we could do with this</a:t>
              </a:r>
            </a:p>
          </p:txBody>
        </p:sp>
        <p:sp>
          <p:nvSpPr>
            <p:cNvPr id="34" name="Pathway stage 3">
              <a:extLst>
                <a:ext uri="{FF2B5EF4-FFF2-40B4-BE49-F238E27FC236}">
                  <a16:creationId xmlns:a16="http://schemas.microsoft.com/office/drawing/2014/main" id="{75685EA4-7AD9-DDA1-2763-26D2B5752C43}"/>
                </a:ext>
              </a:extLst>
            </p:cNvPr>
            <p:cNvSpPr/>
            <p:nvPr/>
          </p:nvSpPr>
          <p:spPr>
            <a:xfrm>
              <a:off x="5556481" y="1716476"/>
              <a:ext cx="2278381" cy="2601341"/>
            </a:xfrm>
            <a:prstGeom prst="roundRect">
              <a:avLst>
                <a:gd name="adj" fmla="val 10774"/>
              </a:avLst>
            </a:prstGeom>
            <a:solidFill>
              <a:schemeClr val="accent5">
                <a:lumMod val="40000"/>
                <a:lumOff val="6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square" lIns="0" rIns="0" rtlCol="0" anchor="ctr" anchorCtr="0">
              <a:normAutofit/>
            </a:bodyPr>
            <a:lstStyle/>
            <a:p>
              <a:r>
                <a:rPr lang="en-GB" sz="1400" b="1" dirty="0">
                  <a:solidFill>
                    <a:schemeClr val="tx1"/>
                  </a:solidFill>
                  <a:cs typeface="Arial"/>
                </a:rPr>
                <a:t>For TEC, ISBs and providers</a:t>
              </a:r>
            </a:p>
            <a:p>
              <a:pPr marL="285750" indent="-196850">
                <a:spcBef>
                  <a:spcPts val="600"/>
                </a:spcBef>
                <a:buFont typeface="Arial" panose="020B0604020202020204" pitchFamily="34" charset="0"/>
                <a:buChar char="•"/>
              </a:pPr>
              <a:r>
                <a:rPr lang="en-GB" sz="1400" b="1" dirty="0">
                  <a:solidFill>
                    <a:schemeClr val="tx1"/>
                  </a:solidFill>
                  <a:cs typeface="Arial"/>
                </a:rPr>
                <a:t>Prioritise investment in training that has the most impact</a:t>
              </a:r>
            </a:p>
            <a:p>
              <a:pPr marL="285750" indent="-196850">
                <a:spcBef>
                  <a:spcPts val="600"/>
                </a:spcBef>
                <a:buFont typeface="Arial" panose="020B0604020202020204" pitchFamily="34" charset="0"/>
                <a:buChar char="•"/>
              </a:pPr>
              <a:r>
                <a:rPr lang="en-GB" sz="1400" b="1" dirty="0">
                  <a:solidFill>
                    <a:schemeClr val="tx1"/>
                  </a:solidFill>
                  <a:cs typeface="Arial"/>
                </a:rPr>
                <a:t>Make a stronger case to employers to train</a:t>
              </a:r>
            </a:p>
            <a:p>
              <a:pPr marL="285750" indent="-196850">
                <a:spcBef>
                  <a:spcPts val="600"/>
                </a:spcBef>
                <a:buFont typeface="Arial" panose="020B0604020202020204" pitchFamily="34" charset="0"/>
                <a:buChar char="•"/>
              </a:pPr>
              <a:r>
                <a:rPr lang="en-GB" sz="1400" b="1" dirty="0">
                  <a:solidFill>
                    <a:schemeClr val="tx1"/>
                  </a:solidFill>
                  <a:cs typeface="Arial"/>
                </a:rPr>
                <a:t>Inform the debate on who should pay for training</a:t>
              </a:r>
            </a:p>
          </p:txBody>
        </p:sp>
        <p:sp>
          <p:nvSpPr>
            <p:cNvPr id="35" name="Arrow: Right 34">
              <a:extLst>
                <a:ext uri="{FF2B5EF4-FFF2-40B4-BE49-F238E27FC236}">
                  <a16:creationId xmlns:a16="http://schemas.microsoft.com/office/drawing/2014/main" id="{8D7D0450-7821-E1D9-D1EE-10C73ADF2C42}"/>
                </a:ext>
              </a:extLst>
            </p:cNvPr>
            <p:cNvSpPr/>
            <p:nvPr/>
          </p:nvSpPr>
          <p:spPr>
            <a:xfrm rot="19500000">
              <a:off x="5174393" y="3127976"/>
              <a:ext cx="228600" cy="254000"/>
            </a:xfrm>
            <a:prstGeom prst="rightArrow">
              <a:avLst/>
            </a:prstGeom>
            <a:solidFill>
              <a:schemeClr val="accent2">
                <a:lumMod val="20000"/>
                <a:lumOff val="8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rtlCol="0" anchor="t"/>
            <a:lstStyle/>
            <a:p>
              <a:pPr algn="ctr"/>
              <a:endParaRPr lang="en-GB" sz="1400" dirty="0"/>
            </a:p>
          </p:txBody>
        </p:sp>
        <p:sp>
          <p:nvSpPr>
            <p:cNvPr id="36" name="Arrow: Right 35">
              <a:extLst>
                <a:ext uri="{FF2B5EF4-FFF2-40B4-BE49-F238E27FC236}">
                  <a16:creationId xmlns:a16="http://schemas.microsoft.com/office/drawing/2014/main" id="{A4252A49-6401-6EF9-8263-F8BFB22AA341}"/>
                </a:ext>
              </a:extLst>
            </p:cNvPr>
            <p:cNvSpPr/>
            <p:nvPr/>
          </p:nvSpPr>
          <p:spPr>
            <a:xfrm rot="2100000">
              <a:off x="5174393" y="2651309"/>
              <a:ext cx="228600" cy="254000"/>
            </a:xfrm>
            <a:prstGeom prst="rightArrow">
              <a:avLst/>
            </a:prstGeom>
            <a:solidFill>
              <a:schemeClr val="accent2">
                <a:lumMod val="20000"/>
                <a:lumOff val="8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rtlCol="0" anchor="t"/>
            <a:lstStyle/>
            <a:p>
              <a:pPr algn="ctr"/>
              <a:endParaRPr lang="en-GB" sz="1400" dirty="0"/>
            </a:p>
          </p:txBody>
        </p:sp>
      </p:grpSp>
    </p:spTree>
    <p:extLst>
      <p:ext uri="{BB962C8B-B14F-4D97-AF65-F5344CB8AC3E}">
        <p14:creationId xmlns:p14="http://schemas.microsoft.com/office/powerpoint/2010/main" val="37653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097A7-4355-5783-F491-A40AD6982CD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9D9D71-C859-7215-6B05-87EB8FC6F647}"/>
              </a:ext>
            </a:extLst>
          </p:cNvPr>
          <p:cNvSpPr txBox="1"/>
          <p:nvPr/>
        </p:nvSpPr>
        <p:spPr>
          <a:xfrm>
            <a:off x="4790092" y="1010929"/>
            <a:ext cx="2436395" cy="377262"/>
          </a:xfrm>
          <a:prstGeom prst="rect">
            <a:avLst/>
          </a:prstGeom>
          <a:noFill/>
        </p:spPr>
        <p:txBody>
          <a:bodyPr wrap="none" rtlCol="0">
            <a:noAutofit/>
          </a:bodyPr>
          <a:lstStyle/>
          <a:p>
            <a:pPr algn="l" defTabSz="180000"/>
            <a:r>
              <a:rPr lang="en-NZ" sz="2000" b="1" dirty="0"/>
              <a:t>Training           Business profits </a:t>
            </a:r>
          </a:p>
        </p:txBody>
      </p:sp>
      <p:sp>
        <p:nvSpPr>
          <p:cNvPr id="7" name="TextBox 6">
            <a:extLst>
              <a:ext uri="{FF2B5EF4-FFF2-40B4-BE49-F238E27FC236}">
                <a16:creationId xmlns:a16="http://schemas.microsoft.com/office/drawing/2014/main" id="{747503C0-371D-F6EF-CF52-A0AD74C0A906}"/>
              </a:ext>
            </a:extLst>
          </p:cNvPr>
          <p:cNvSpPr txBox="1"/>
          <p:nvPr/>
        </p:nvSpPr>
        <p:spPr>
          <a:xfrm>
            <a:off x="801526" y="1010929"/>
            <a:ext cx="2436395" cy="407182"/>
          </a:xfrm>
          <a:prstGeom prst="rect">
            <a:avLst/>
          </a:prstGeom>
          <a:noFill/>
        </p:spPr>
        <p:txBody>
          <a:bodyPr wrap="none" rtlCol="0">
            <a:noAutofit/>
          </a:bodyPr>
          <a:lstStyle/>
          <a:p>
            <a:pPr algn="l" defTabSz="180000"/>
            <a:r>
              <a:rPr lang="en-NZ" sz="2000" b="1" dirty="0"/>
              <a:t>Training            Wages &amp; salaries</a:t>
            </a:r>
          </a:p>
        </p:txBody>
      </p:sp>
      <p:sp>
        <p:nvSpPr>
          <p:cNvPr id="3" name="Title 1">
            <a:extLst>
              <a:ext uri="{FF2B5EF4-FFF2-40B4-BE49-F238E27FC236}">
                <a16:creationId xmlns:a16="http://schemas.microsoft.com/office/drawing/2014/main" id="{E46E68E7-AD95-D846-3460-F80472FDDDE3}"/>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Analyses on the impact of training on productivity</a:t>
            </a:r>
          </a:p>
        </p:txBody>
      </p:sp>
      <p:sp>
        <p:nvSpPr>
          <p:cNvPr id="8" name="Arrow: Right 7">
            <a:extLst>
              <a:ext uri="{FF2B5EF4-FFF2-40B4-BE49-F238E27FC236}">
                <a16:creationId xmlns:a16="http://schemas.microsoft.com/office/drawing/2014/main" id="{074BB52E-8709-0F14-D68A-A5DC5B996C30}"/>
              </a:ext>
            </a:extLst>
          </p:cNvPr>
          <p:cNvSpPr/>
          <p:nvPr/>
        </p:nvSpPr>
        <p:spPr>
          <a:xfrm>
            <a:off x="5884575" y="1086180"/>
            <a:ext cx="247428" cy="29094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sp>
        <p:nvSpPr>
          <p:cNvPr id="9" name="Arrow: Left-Right 8">
            <a:extLst>
              <a:ext uri="{FF2B5EF4-FFF2-40B4-BE49-F238E27FC236}">
                <a16:creationId xmlns:a16="http://schemas.microsoft.com/office/drawing/2014/main" id="{FA9D1776-303D-06C4-2390-BB13B2560F7E}"/>
              </a:ext>
            </a:extLst>
          </p:cNvPr>
          <p:cNvSpPr/>
          <p:nvPr/>
        </p:nvSpPr>
        <p:spPr>
          <a:xfrm>
            <a:off x="1841594" y="1105861"/>
            <a:ext cx="356261" cy="217319"/>
          </a:xfrm>
          <a:prstGeom prst="leftRightArrow">
            <a:avLst>
              <a:gd name="adj1" fmla="val 44536"/>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pic>
        <p:nvPicPr>
          <p:cNvPr id="11" name="Picture 10">
            <a:extLst>
              <a:ext uri="{FF2B5EF4-FFF2-40B4-BE49-F238E27FC236}">
                <a16:creationId xmlns:a16="http://schemas.microsoft.com/office/drawing/2014/main" id="{8FC51EF3-13B0-5E96-9AF5-65EA0CF5F5FD}"/>
              </a:ext>
            </a:extLst>
          </p:cNvPr>
          <p:cNvPicPr>
            <a:picLocks noChangeAspect="1"/>
          </p:cNvPicPr>
          <p:nvPr/>
        </p:nvPicPr>
        <p:blipFill>
          <a:blip r:embed="rId3"/>
          <a:stretch>
            <a:fillRect/>
          </a:stretch>
        </p:blipFill>
        <p:spPr>
          <a:xfrm>
            <a:off x="969838" y="3339949"/>
            <a:ext cx="1094850" cy="307431"/>
          </a:xfrm>
          <a:prstGeom prst="rect">
            <a:avLst/>
          </a:prstGeom>
        </p:spPr>
      </p:pic>
      <p:pic>
        <p:nvPicPr>
          <p:cNvPr id="13" name="Picture 12" descr="Image preview">
            <a:extLst>
              <a:ext uri="{FF2B5EF4-FFF2-40B4-BE49-F238E27FC236}">
                <a16:creationId xmlns:a16="http://schemas.microsoft.com/office/drawing/2014/main" id="{CB2E1B1C-7735-0B55-B8A8-4D4A274EB80C}"/>
              </a:ext>
            </a:extLst>
          </p:cNvPr>
          <p:cNvPicPr>
            <a:picLocks noChangeAspect="1"/>
          </p:cNvPicPr>
          <p:nvPr/>
        </p:nvPicPr>
        <p:blipFill>
          <a:blip r:embed="rId4"/>
          <a:srcRect l="27085" t="36390" r="28120" b="37886"/>
          <a:stretch>
            <a:fillRect/>
          </a:stretch>
        </p:blipFill>
        <p:spPr>
          <a:xfrm>
            <a:off x="902169" y="2317039"/>
            <a:ext cx="1371605" cy="458459"/>
          </a:xfrm>
          <a:prstGeom prst="rect">
            <a:avLst/>
          </a:prstGeom>
        </p:spPr>
      </p:pic>
      <p:pic>
        <p:nvPicPr>
          <p:cNvPr id="14" name="Graphic 13" descr="Primary ITO - Home">
            <a:extLst>
              <a:ext uri="{FF2B5EF4-FFF2-40B4-BE49-F238E27FC236}">
                <a16:creationId xmlns:a16="http://schemas.microsoft.com/office/drawing/2014/main" id="{3B55E28E-A584-1815-448B-CE737C5A130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77440" y="1772691"/>
            <a:ext cx="1846318" cy="387131"/>
          </a:xfrm>
          <a:prstGeom prst="rect">
            <a:avLst/>
          </a:prstGeom>
        </p:spPr>
      </p:pic>
      <p:pic>
        <p:nvPicPr>
          <p:cNvPr id="16" name="Picture 15" descr="Image preview">
            <a:extLst>
              <a:ext uri="{FF2B5EF4-FFF2-40B4-BE49-F238E27FC236}">
                <a16:creationId xmlns:a16="http://schemas.microsoft.com/office/drawing/2014/main" id="{734DC70A-0E87-6C85-F20D-4C90F2AABCF2}"/>
              </a:ext>
            </a:extLst>
          </p:cNvPr>
          <p:cNvPicPr>
            <a:picLocks noChangeAspect="1"/>
          </p:cNvPicPr>
          <p:nvPr/>
        </p:nvPicPr>
        <p:blipFill>
          <a:blip r:embed="rId6"/>
          <a:srcRect l="1614" t="26112" r="4664" b="29568"/>
          <a:stretch>
            <a:fillRect/>
          </a:stretch>
        </p:blipFill>
        <p:spPr>
          <a:xfrm>
            <a:off x="2475076" y="1672737"/>
            <a:ext cx="1289263" cy="609673"/>
          </a:xfrm>
          <a:prstGeom prst="rect">
            <a:avLst/>
          </a:prstGeom>
        </p:spPr>
      </p:pic>
      <p:pic>
        <p:nvPicPr>
          <p:cNvPr id="18" name="Picture 17" descr="Mathematics in Industry New Zealand - Challenge 3 2024 - Dairy NZ">
            <a:extLst>
              <a:ext uri="{FF2B5EF4-FFF2-40B4-BE49-F238E27FC236}">
                <a16:creationId xmlns:a16="http://schemas.microsoft.com/office/drawing/2014/main" id="{5A139D72-7555-9D97-E44B-DC372BE00201}"/>
              </a:ext>
            </a:extLst>
          </p:cNvPr>
          <p:cNvPicPr>
            <a:picLocks noChangeAspect="1"/>
          </p:cNvPicPr>
          <p:nvPr/>
        </p:nvPicPr>
        <p:blipFill>
          <a:blip r:embed="rId7"/>
          <a:stretch>
            <a:fillRect/>
          </a:stretch>
        </p:blipFill>
        <p:spPr>
          <a:xfrm>
            <a:off x="5901153" y="2867230"/>
            <a:ext cx="2161955" cy="843617"/>
          </a:xfrm>
          <a:prstGeom prst="rect">
            <a:avLst/>
          </a:prstGeom>
        </p:spPr>
      </p:pic>
      <p:sp>
        <p:nvSpPr>
          <p:cNvPr id="19" name="Rectangle: Rounded Corners 18">
            <a:extLst>
              <a:ext uri="{FF2B5EF4-FFF2-40B4-BE49-F238E27FC236}">
                <a16:creationId xmlns:a16="http://schemas.microsoft.com/office/drawing/2014/main" id="{5ED8F759-E60F-4490-3E31-8E063149FCA3}"/>
              </a:ext>
            </a:extLst>
          </p:cNvPr>
          <p:cNvSpPr/>
          <p:nvPr/>
        </p:nvSpPr>
        <p:spPr>
          <a:xfrm>
            <a:off x="684212" y="906591"/>
            <a:ext cx="3610099" cy="3778226"/>
          </a:xfrm>
          <a:prstGeom prst="roundRect">
            <a:avLst>
              <a:gd name="adj" fmla="val 7627"/>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sp>
        <p:nvSpPr>
          <p:cNvPr id="20" name="Rectangle: Rounded Corners 19">
            <a:extLst>
              <a:ext uri="{FF2B5EF4-FFF2-40B4-BE49-F238E27FC236}">
                <a16:creationId xmlns:a16="http://schemas.microsoft.com/office/drawing/2014/main" id="{404391F8-A13D-A3B3-71BA-6CA332447CEB}"/>
              </a:ext>
            </a:extLst>
          </p:cNvPr>
          <p:cNvSpPr/>
          <p:nvPr/>
        </p:nvSpPr>
        <p:spPr>
          <a:xfrm>
            <a:off x="4567443" y="906591"/>
            <a:ext cx="3610099" cy="3778226"/>
          </a:xfrm>
          <a:prstGeom prst="roundRect">
            <a:avLst>
              <a:gd name="adj" fmla="val 7528"/>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pic>
        <p:nvPicPr>
          <p:cNvPr id="21" name="Picture 20" descr="B+LNZ Subscription Preferences">
            <a:extLst>
              <a:ext uri="{FF2B5EF4-FFF2-40B4-BE49-F238E27FC236}">
                <a16:creationId xmlns:a16="http://schemas.microsoft.com/office/drawing/2014/main" id="{FA8D6B10-407A-CAB0-3D09-1BDED129D4DB}"/>
              </a:ext>
            </a:extLst>
          </p:cNvPr>
          <p:cNvPicPr>
            <a:picLocks noChangeAspect="1"/>
          </p:cNvPicPr>
          <p:nvPr/>
        </p:nvPicPr>
        <p:blipFill>
          <a:blip r:embed="rId8"/>
          <a:stretch>
            <a:fillRect/>
          </a:stretch>
        </p:blipFill>
        <p:spPr>
          <a:xfrm>
            <a:off x="5093852" y="3706423"/>
            <a:ext cx="1488406" cy="694802"/>
          </a:xfrm>
          <a:prstGeom prst="rect">
            <a:avLst/>
          </a:prstGeom>
        </p:spPr>
      </p:pic>
      <p:pic>
        <p:nvPicPr>
          <p:cNvPr id="15" name="Picture 14" descr="BCITO – Building and Construction Industry Training ...">
            <a:extLst>
              <a:ext uri="{FF2B5EF4-FFF2-40B4-BE49-F238E27FC236}">
                <a16:creationId xmlns:a16="http://schemas.microsoft.com/office/drawing/2014/main" id="{C758FFE1-A0BC-3A6A-A4C5-2B6985E30CAF}"/>
              </a:ext>
            </a:extLst>
          </p:cNvPr>
          <p:cNvPicPr>
            <a:picLocks noChangeAspect="1"/>
          </p:cNvPicPr>
          <p:nvPr/>
        </p:nvPicPr>
        <p:blipFill>
          <a:blip r:embed="rId9"/>
          <a:stretch>
            <a:fillRect/>
          </a:stretch>
        </p:blipFill>
        <p:spPr>
          <a:xfrm>
            <a:off x="4824496" y="2311023"/>
            <a:ext cx="1265425" cy="843617"/>
          </a:xfrm>
          <a:prstGeom prst="rect">
            <a:avLst/>
          </a:prstGeom>
        </p:spPr>
      </p:pic>
      <p:pic>
        <p:nvPicPr>
          <p:cNvPr id="23" name="Picture 22">
            <a:extLst>
              <a:ext uri="{FF2B5EF4-FFF2-40B4-BE49-F238E27FC236}">
                <a16:creationId xmlns:a16="http://schemas.microsoft.com/office/drawing/2014/main" id="{3AF51565-B0D9-91FB-5AE3-E9D993F30E1B}"/>
              </a:ext>
            </a:extLst>
          </p:cNvPr>
          <p:cNvPicPr>
            <a:picLocks noChangeAspect="1"/>
          </p:cNvPicPr>
          <p:nvPr/>
        </p:nvPicPr>
        <p:blipFill>
          <a:blip r:embed="rId10"/>
          <a:stretch>
            <a:fillRect/>
          </a:stretch>
        </p:blipFill>
        <p:spPr>
          <a:xfrm>
            <a:off x="2227973" y="2739509"/>
            <a:ext cx="1826744" cy="697402"/>
          </a:xfrm>
          <a:prstGeom prst="rect">
            <a:avLst/>
          </a:prstGeom>
        </p:spPr>
      </p:pic>
      <p:pic>
        <p:nvPicPr>
          <p:cNvPr id="25" name="Picture 24" descr="Muka Tangata advice TEC on funding, consult on new Future Forestry  qualification | Forest Industry Contractors Association (FICA)">
            <a:extLst>
              <a:ext uri="{FF2B5EF4-FFF2-40B4-BE49-F238E27FC236}">
                <a16:creationId xmlns:a16="http://schemas.microsoft.com/office/drawing/2014/main" id="{0D143088-D667-326E-0EA5-78D544128124}"/>
              </a:ext>
            </a:extLst>
          </p:cNvPr>
          <p:cNvPicPr>
            <a:picLocks noChangeAspect="1"/>
          </p:cNvPicPr>
          <p:nvPr/>
        </p:nvPicPr>
        <p:blipFill>
          <a:blip r:embed="rId11"/>
          <a:stretch>
            <a:fillRect/>
          </a:stretch>
        </p:blipFill>
        <p:spPr>
          <a:xfrm>
            <a:off x="2372056" y="3706423"/>
            <a:ext cx="1682661" cy="779010"/>
          </a:xfrm>
          <a:prstGeom prst="rect">
            <a:avLst/>
          </a:prstGeom>
        </p:spPr>
      </p:pic>
    </p:spTree>
    <p:extLst>
      <p:ext uri="{BB962C8B-B14F-4D97-AF65-F5344CB8AC3E}">
        <p14:creationId xmlns:p14="http://schemas.microsoft.com/office/powerpoint/2010/main" val="4276957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BD8D1-0E96-1A57-5089-CB8E713DED2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22F3A2A-1E60-81F4-1625-A03AADC9AD3E}"/>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Lots of useful data</a:t>
            </a:r>
          </a:p>
        </p:txBody>
      </p:sp>
      <p:sp>
        <p:nvSpPr>
          <p:cNvPr id="5" name="TextBox 4">
            <a:extLst>
              <a:ext uri="{FF2B5EF4-FFF2-40B4-BE49-F238E27FC236}">
                <a16:creationId xmlns:a16="http://schemas.microsoft.com/office/drawing/2014/main" id="{84BCA75C-FBA2-77C6-9CDA-955C2AEA9A9D}"/>
              </a:ext>
            </a:extLst>
          </p:cNvPr>
          <p:cNvSpPr txBox="1"/>
          <p:nvPr/>
        </p:nvSpPr>
        <p:spPr>
          <a:xfrm>
            <a:off x="3291789" y="2151923"/>
            <a:ext cx="2404753" cy="523220"/>
          </a:xfrm>
          <a:prstGeom prst="rect">
            <a:avLst/>
          </a:prstGeom>
          <a:noFill/>
        </p:spPr>
        <p:txBody>
          <a:bodyPr wrap="square">
            <a:spAutoFit/>
          </a:bodyPr>
          <a:lstStyle/>
          <a:p>
            <a:pPr algn="ctr" defTabSz="180000"/>
            <a:r>
              <a:rPr lang="en-NZ" sz="1400" b="1" dirty="0"/>
              <a:t>Variation in business profitability within an industry</a:t>
            </a:r>
          </a:p>
        </p:txBody>
      </p:sp>
      <p:sp>
        <p:nvSpPr>
          <p:cNvPr id="6" name="TextBox 5">
            <a:extLst>
              <a:ext uri="{FF2B5EF4-FFF2-40B4-BE49-F238E27FC236}">
                <a16:creationId xmlns:a16="http://schemas.microsoft.com/office/drawing/2014/main" id="{24113197-CFDB-AD3C-7AD9-F9C5CDA58F5A}"/>
              </a:ext>
            </a:extLst>
          </p:cNvPr>
          <p:cNvSpPr txBox="1"/>
          <p:nvPr/>
        </p:nvSpPr>
        <p:spPr>
          <a:xfrm>
            <a:off x="629391" y="2151923"/>
            <a:ext cx="2404753" cy="523220"/>
          </a:xfrm>
          <a:prstGeom prst="rect">
            <a:avLst/>
          </a:prstGeom>
          <a:noFill/>
        </p:spPr>
        <p:txBody>
          <a:bodyPr wrap="square">
            <a:spAutoFit/>
          </a:bodyPr>
          <a:lstStyle/>
          <a:p>
            <a:pPr algn="ctr" defTabSz="180000"/>
            <a:r>
              <a:rPr lang="en-NZ" sz="1400" b="1" dirty="0"/>
              <a:t>Variation in productivity by industry</a:t>
            </a:r>
          </a:p>
        </p:txBody>
      </p:sp>
      <p:sp>
        <p:nvSpPr>
          <p:cNvPr id="7" name="TextBox 6">
            <a:extLst>
              <a:ext uri="{FF2B5EF4-FFF2-40B4-BE49-F238E27FC236}">
                <a16:creationId xmlns:a16="http://schemas.microsoft.com/office/drawing/2014/main" id="{D90913B9-F0C8-3552-F036-7F3C815D7387}"/>
              </a:ext>
            </a:extLst>
          </p:cNvPr>
          <p:cNvSpPr txBox="1"/>
          <p:nvPr/>
        </p:nvSpPr>
        <p:spPr>
          <a:xfrm>
            <a:off x="629391" y="4134594"/>
            <a:ext cx="2404753" cy="523220"/>
          </a:xfrm>
          <a:prstGeom prst="rect">
            <a:avLst/>
          </a:prstGeom>
          <a:noFill/>
        </p:spPr>
        <p:txBody>
          <a:bodyPr wrap="square">
            <a:spAutoFit/>
          </a:bodyPr>
          <a:lstStyle/>
          <a:p>
            <a:pPr algn="ctr" defTabSz="180000"/>
            <a:r>
              <a:rPr lang="en-NZ" sz="1400" b="1" dirty="0"/>
              <a:t>Pay rates for different roles and occupations</a:t>
            </a:r>
          </a:p>
        </p:txBody>
      </p:sp>
      <p:sp>
        <p:nvSpPr>
          <p:cNvPr id="8" name="TextBox 7">
            <a:extLst>
              <a:ext uri="{FF2B5EF4-FFF2-40B4-BE49-F238E27FC236}">
                <a16:creationId xmlns:a16="http://schemas.microsoft.com/office/drawing/2014/main" id="{AE67C1F1-8610-12DD-A2C6-3E73C5D738A1}"/>
              </a:ext>
            </a:extLst>
          </p:cNvPr>
          <p:cNvSpPr txBox="1"/>
          <p:nvPr/>
        </p:nvSpPr>
        <p:spPr>
          <a:xfrm>
            <a:off x="3291789" y="4134594"/>
            <a:ext cx="2404753" cy="523220"/>
          </a:xfrm>
          <a:prstGeom prst="rect">
            <a:avLst/>
          </a:prstGeom>
          <a:noFill/>
        </p:spPr>
        <p:txBody>
          <a:bodyPr wrap="square">
            <a:spAutoFit/>
          </a:bodyPr>
          <a:lstStyle/>
          <a:p>
            <a:pPr algn="ctr" defTabSz="180000"/>
            <a:r>
              <a:rPr lang="en-NZ" sz="1400" b="1" dirty="0"/>
              <a:t>Employee income and qualifications</a:t>
            </a:r>
          </a:p>
        </p:txBody>
      </p:sp>
      <p:sp>
        <p:nvSpPr>
          <p:cNvPr id="9" name="TextBox 8">
            <a:extLst>
              <a:ext uri="{FF2B5EF4-FFF2-40B4-BE49-F238E27FC236}">
                <a16:creationId xmlns:a16="http://schemas.microsoft.com/office/drawing/2014/main" id="{F7499837-1359-DB0D-5C1B-3E7ABFE25EC2}"/>
              </a:ext>
            </a:extLst>
          </p:cNvPr>
          <p:cNvSpPr txBox="1"/>
          <p:nvPr/>
        </p:nvSpPr>
        <p:spPr>
          <a:xfrm>
            <a:off x="5954188" y="2151923"/>
            <a:ext cx="2404753" cy="738664"/>
          </a:xfrm>
          <a:prstGeom prst="rect">
            <a:avLst/>
          </a:prstGeom>
          <a:noFill/>
        </p:spPr>
        <p:txBody>
          <a:bodyPr wrap="square">
            <a:spAutoFit/>
          </a:bodyPr>
          <a:lstStyle/>
          <a:p>
            <a:pPr algn="ctr" defTabSz="180000"/>
            <a:r>
              <a:rPr lang="en-NZ" sz="1400" b="1" dirty="0"/>
              <a:t>Employer views on the trade-off between training and experience</a:t>
            </a:r>
          </a:p>
        </p:txBody>
      </p:sp>
      <p:sp>
        <p:nvSpPr>
          <p:cNvPr id="10" name="TextBox 9">
            <a:extLst>
              <a:ext uri="{FF2B5EF4-FFF2-40B4-BE49-F238E27FC236}">
                <a16:creationId xmlns:a16="http://schemas.microsoft.com/office/drawing/2014/main" id="{BDB5BBB1-C0D1-8B76-E2D3-DE35788F3C74}"/>
              </a:ext>
            </a:extLst>
          </p:cNvPr>
          <p:cNvSpPr txBox="1"/>
          <p:nvPr/>
        </p:nvSpPr>
        <p:spPr>
          <a:xfrm>
            <a:off x="5954187" y="4134594"/>
            <a:ext cx="2404753" cy="523220"/>
          </a:xfrm>
          <a:prstGeom prst="rect">
            <a:avLst/>
          </a:prstGeom>
          <a:noFill/>
        </p:spPr>
        <p:txBody>
          <a:bodyPr wrap="square">
            <a:spAutoFit/>
          </a:bodyPr>
          <a:lstStyle/>
          <a:p>
            <a:pPr algn="ctr" defTabSz="180000"/>
            <a:r>
              <a:rPr lang="en-NZ" sz="1400" b="1" dirty="0"/>
              <a:t>Business profits and employee qualifications</a:t>
            </a:r>
          </a:p>
        </p:txBody>
      </p:sp>
      <p:pic>
        <p:nvPicPr>
          <p:cNvPr id="14" name="Picture 13">
            <a:extLst>
              <a:ext uri="{FF2B5EF4-FFF2-40B4-BE49-F238E27FC236}">
                <a16:creationId xmlns:a16="http://schemas.microsoft.com/office/drawing/2014/main" id="{B708073C-9333-DA99-57B5-9A06264A8155}"/>
              </a:ext>
            </a:extLst>
          </p:cNvPr>
          <p:cNvPicPr>
            <a:picLocks noChangeAspect="1"/>
          </p:cNvPicPr>
          <p:nvPr/>
        </p:nvPicPr>
        <p:blipFill>
          <a:blip r:embed="rId3">
            <a:extLst>
              <a:ext uri="{28A0092B-C50C-407E-A947-70E740481C1C}">
                <a14:useLocalDpi xmlns:a14="http://schemas.microsoft.com/office/drawing/2010/main" val="0"/>
              </a:ext>
            </a:extLst>
          </a:blip>
          <a:srcRect l="4702"/>
          <a:stretch>
            <a:fillRect/>
          </a:stretch>
        </p:blipFill>
        <p:spPr>
          <a:xfrm>
            <a:off x="1770451" y="1091384"/>
            <a:ext cx="1003465" cy="1052974"/>
          </a:xfrm>
          <a:prstGeom prst="rect">
            <a:avLst/>
          </a:prstGeom>
        </p:spPr>
      </p:pic>
      <p:pic>
        <p:nvPicPr>
          <p:cNvPr id="16" name="Picture 15">
            <a:extLst>
              <a:ext uri="{FF2B5EF4-FFF2-40B4-BE49-F238E27FC236}">
                <a16:creationId xmlns:a16="http://schemas.microsoft.com/office/drawing/2014/main" id="{95B8FA6E-9B99-40F6-AF60-0F27F5546E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798" y="1098948"/>
            <a:ext cx="1052974" cy="1052974"/>
          </a:xfrm>
          <a:prstGeom prst="rect">
            <a:avLst/>
          </a:prstGeom>
        </p:spPr>
      </p:pic>
      <p:pic>
        <p:nvPicPr>
          <p:cNvPr id="18" name="Picture 17">
            <a:extLst>
              <a:ext uri="{FF2B5EF4-FFF2-40B4-BE49-F238E27FC236}">
                <a16:creationId xmlns:a16="http://schemas.microsoft.com/office/drawing/2014/main" id="{19CB3FC8-3815-D71D-9CCA-97F8EE73E8CC}"/>
              </a:ext>
            </a:extLst>
          </p:cNvPr>
          <p:cNvPicPr>
            <a:picLocks noChangeAspect="1"/>
          </p:cNvPicPr>
          <p:nvPr/>
        </p:nvPicPr>
        <p:blipFill>
          <a:blip r:embed="rId5"/>
          <a:stretch>
            <a:fillRect/>
          </a:stretch>
        </p:blipFill>
        <p:spPr>
          <a:xfrm>
            <a:off x="3803887" y="914028"/>
            <a:ext cx="1230330" cy="1230330"/>
          </a:xfrm>
          <a:prstGeom prst="rect">
            <a:avLst/>
          </a:prstGeom>
        </p:spPr>
      </p:pic>
      <p:pic>
        <p:nvPicPr>
          <p:cNvPr id="20" name="Picture 19">
            <a:extLst>
              <a:ext uri="{FF2B5EF4-FFF2-40B4-BE49-F238E27FC236}">
                <a16:creationId xmlns:a16="http://schemas.microsoft.com/office/drawing/2014/main" id="{F0498597-7380-5BB5-D569-2472586E164E}"/>
              </a:ext>
            </a:extLst>
          </p:cNvPr>
          <p:cNvPicPr>
            <a:picLocks noChangeAspect="1"/>
          </p:cNvPicPr>
          <p:nvPr/>
        </p:nvPicPr>
        <p:blipFill>
          <a:blip r:embed="rId6"/>
          <a:stretch>
            <a:fillRect/>
          </a:stretch>
        </p:blipFill>
        <p:spPr>
          <a:xfrm>
            <a:off x="1098468" y="2991577"/>
            <a:ext cx="1273352" cy="1273352"/>
          </a:xfrm>
          <a:prstGeom prst="rect">
            <a:avLst/>
          </a:prstGeom>
        </p:spPr>
      </p:pic>
      <p:pic>
        <p:nvPicPr>
          <p:cNvPr id="22" name="Picture 21">
            <a:extLst>
              <a:ext uri="{FF2B5EF4-FFF2-40B4-BE49-F238E27FC236}">
                <a16:creationId xmlns:a16="http://schemas.microsoft.com/office/drawing/2014/main" id="{899619FE-6CFA-7632-57A9-8B780D36F80D}"/>
              </a:ext>
            </a:extLst>
          </p:cNvPr>
          <p:cNvPicPr>
            <a:picLocks noChangeAspect="1"/>
          </p:cNvPicPr>
          <p:nvPr/>
        </p:nvPicPr>
        <p:blipFill>
          <a:blip r:embed="rId7"/>
          <a:stretch>
            <a:fillRect/>
          </a:stretch>
        </p:blipFill>
        <p:spPr>
          <a:xfrm>
            <a:off x="3864336" y="3012825"/>
            <a:ext cx="1099483" cy="1099483"/>
          </a:xfrm>
          <a:prstGeom prst="rect">
            <a:avLst/>
          </a:prstGeom>
        </p:spPr>
      </p:pic>
      <p:pic>
        <p:nvPicPr>
          <p:cNvPr id="24" name="Picture 23">
            <a:extLst>
              <a:ext uri="{FF2B5EF4-FFF2-40B4-BE49-F238E27FC236}">
                <a16:creationId xmlns:a16="http://schemas.microsoft.com/office/drawing/2014/main" id="{D6519D9C-133B-4483-1719-8F871418A7FC}"/>
              </a:ext>
            </a:extLst>
          </p:cNvPr>
          <p:cNvPicPr>
            <a:picLocks noChangeAspect="1"/>
          </p:cNvPicPr>
          <p:nvPr/>
        </p:nvPicPr>
        <p:blipFill>
          <a:blip r:embed="rId8"/>
          <a:stretch>
            <a:fillRect/>
          </a:stretch>
        </p:blipFill>
        <p:spPr>
          <a:xfrm>
            <a:off x="6456335" y="2884930"/>
            <a:ext cx="1355271" cy="1355271"/>
          </a:xfrm>
          <a:prstGeom prst="rect">
            <a:avLst/>
          </a:prstGeom>
        </p:spPr>
      </p:pic>
      <p:pic>
        <p:nvPicPr>
          <p:cNvPr id="26" name="Picture 25">
            <a:extLst>
              <a:ext uri="{FF2B5EF4-FFF2-40B4-BE49-F238E27FC236}">
                <a16:creationId xmlns:a16="http://schemas.microsoft.com/office/drawing/2014/main" id="{F5565085-99D6-6556-0D27-4D327C456561}"/>
              </a:ext>
            </a:extLst>
          </p:cNvPr>
          <p:cNvPicPr>
            <a:picLocks noChangeAspect="1"/>
          </p:cNvPicPr>
          <p:nvPr/>
        </p:nvPicPr>
        <p:blipFill>
          <a:blip r:embed="rId9"/>
          <a:stretch>
            <a:fillRect/>
          </a:stretch>
        </p:blipFill>
        <p:spPr>
          <a:xfrm>
            <a:off x="6232656" y="1044532"/>
            <a:ext cx="1661087" cy="1107391"/>
          </a:xfrm>
          <a:prstGeom prst="rect">
            <a:avLst/>
          </a:prstGeom>
        </p:spPr>
      </p:pic>
    </p:spTree>
    <p:extLst>
      <p:ext uri="{BB962C8B-B14F-4D97-AF65-F5344CB8AC3E}">
        <p14:creationId xmlns:p14="http://schemas.microsoft.com/office/powerpoint/2010/main" val="1764060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1AF1-5DFC-0644-A018-5B56BE484A3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A881FC1-3C43-95E5-6395-45FDE5E4093D}"/>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Some design principles</a:t>
            </a:r>
          </a:p>
        </p:txBody>
      </p:sp>
      <p:sp>
        <p:nvSpPr>
          <p:cNvPr id="2" name="TextBox 1">
            <a:extLst>
              <a:ext uri="{FF2B5EF4-FFF2-40B4-BE49-F238E27FC236}">
                <a16:creationId xmlns:a16="http://schemas.microsoft.com/office/drawing/2014/main" id="{9903909D-B798-287A-1B1E-94BEB65631B2}"/>
              </a:ext>
            </a:extLst>
          </p:cNvPr>
          <p:cNvSpPr txBox="1"/>
          <p:nvPr/>
        </p:nvSpPr>
        <p:spPr>
          <a:xfrm>
            <a:off x="2352696" y="1146711"/>
            <a:ext cx="5882842" cy="914400"/>
          </a:xfrm>
          <a:prstGeom prst="rect">
            <a:avLst/>
          </a:prstGeom>
          <a:noFill/>
        </p:spPr>
        <p:txBody>
          <a:bodyPr wrap="none" rtlCol="0">
            <a:noAutofit/>
          </a:bodyPr>
          <a:lstStyle/>
          <a:p>
            <a:pPr>
              <a:lnSpc>
                <a:spcPct val="150000"/>
              </a:lnSpc>
            </a:pPr>
            <a:r>
              <a:rPr lang="en-NZ" sz="1400" b="1" dirty="0"/>
              <a:t>Broad / holistic enough to compare different types of training</a:t>
            </a:r>
          </a:p>
          <a:p>
            <a:pPr>
              <a:lnSpc>
                <a:spcPct val="150000"/>
              </a:lnSpc>
            </a:pPr>
            <a:endParaRPr lang="en-NZ" sz="1400" b="1" dirty="0"/>
          </a:p>
          <a:p>
            <a:pPr>
              <a:lnSpc>
                <a:spcPct val="150000"/>
              </a:lnSpc>
            </a:pPr>
            <a:endParaRPr lang="en-NZ" sz="1400" b="1" dirty="0"/>
          </a:p>
          <a:p>
            <a:pPr>
              <a:lnSpc>
                <a:spcPct val="150000"/>
              </a:lnSpc>
            </a:pPr>
            <a:r>
              <a:rPr lang="en-NZ" sz="1400" b="1" dirty="0"/>
              <a:t>Useful rather than right</a:t>
            </a:r>
          </a:p>
          <a:p>
            <a:pPr>
              <a:lnSpc>
                <a:spcPct val="150000"/>
              </a:lnSpc>
            </a:pPr>
            <a:endParaRPr lang="en-NZ" sz="1400" b="1" dirty="0"/>
          </a:p>
          <a:p>
            <a:pPr>
              <a:lnSpc>
                <a:spcPct val="150000"/>
              </a:lnSpc>
            </a:pPr>
            <a:endParaRPr lang="en-NZ" sz="1400" b="1" dirty="0"/>
          </a:p>
          <a:p>
            <a:pPr>
              <a:lnSpc>
                <a:spcPct val="150000"/>
              </a:lnSpc>
            </a:pPr>
            <a:r>
              <a:rPr lang="en-NZ" sz="1400" b="1" dirty="0"/>
              <a:t>Model first, data second</a:t>
            </a:r>
          </a:p>
          <a:p>
            <a:pPr>
              <a:lnSpc>
                <a:spcPct val="150000"/>
              </a:lnSpc>
            </a:pPr>
            <a:endParaRPr lang="en-NZ" sz="1400" b="1" dirty="0"/>
          </a:p>
          <a:p>
            <a:pPr>
              <a:lnSpc>
                <a:spcPct val="150000"/>
              </a:lnSpc>
            </a:pPr>
            <a:endParaRPr lang="en-NZ" sz="1400" b="1" dirty="0"/>
          </a:p>
          <a:p>
            <a:pPr>
              <a:lnSpc>
                <a:spcPct val="150000"/>
              </a:lnSpc>
            </a:pPr>
            <a:r>
              <a:rPr lang="en-NZ" sz="1400" b="1" dirty="0"/>
              <a:t>Evolve and improve over time</a:t>
            </a:r>
          </a:p>
        </p:txBody>
      </p:sp>
      <p:pic>
        <p:nvPicPr>
          <p:cNvPr id="5" name="Picture 4">
            <a:extLst>
              <a:ext uri="{FF2B5EF4-FFF2-40B4-BE49-F238E27FC236}">
                <a16:creationId xmlns:a16="http://schemas.microsoft.com/office/drawing/2014/main" id="{D6E10A61-F094-EC15-FD20-92CC03353358}"/>
              </a:ext>
            </a:extLst>
          </p:cNvPr>
          <p:cNvPicPr>
            <a:picLocks noChangeAspect="1"/>
          </p:cNvPicPr>
          <p:nvPr/>
        </p:nvPicPr>
        <p:blipFill>
          <a:blip r:embed="rId3"/>
          <a:stretch>
            <a:fillRect/>
          </a:stretch>
        </p:blipFill>
        <p:spPr>
          <a:xfrm>
            <a:off x="908462" y="3687148"/>
            <a:ext cx="1116000" cy="1116000"/>
          </a:xfrm>
          <a:prstGeom prst="rect">
            <a:avLst/>
          </a:prstGeom>
        </p:spPr>
      </p:pic>
      <p:pic>
        <p:nvPicPr>
          <p:cNvPr id="7" name="Picture 6">
            <a:extLst>
              <a:ext uri="{FF2B5EF4-FFF2-40B4-BE49-F238E27FC236}">
                <a16:creationId xmlns:a16="http://schemas.microsoft.com/office/drawing/2014/main" id="{E046E1A8-0252-3869-9F30-B6D5079C7E1F}"/>
              </a:ext>
            </a:extLst>
          </p:cNvPr>
          <p:cNvPicPr>
            <a:picLocks noChangeAspect="1"/>
          </p:cNvPicPr>
          <p:nvPr/>
        </p:nvPicPr>
        <p:blipFill>
          <a:blip r:embed="rId4"/>
          <a:stretch>
            <a:fillRect/>
          </a:stretch>
        </p:blipFill>
        <p:spPr>
          <a:xfrm>
            <a:off x="908462" y="759364"/>
            <a:ext cx="1116000" cy="1116000"/>
          </a:xfrm>
          <a:prstGeom prst="rect">
            <a:avLst/>
          </a:prstGeom>
        </p:spPr>
      </p:pic>
      <p:pic>
        <p:nvPicPr>
          <p:cNvPr id="9" name="Picture 8">
            <a:extLst>
              <a:ext uri="{FF2B5EF4-FFF2-40B4-BE49-F238E27FC236}">
                <a16:creationId xmlns:a16="http://schemas.microsoft.com/office/drawing/2014/main" id="{F2199D1E-1606-ED2E-D052-A08D20ABF17B}"/>
              </a:ext>
            </a:extLst>
          </p:cNvPr>
          <p:cNvPicPr>
            <a:picLocks noChangeAspect="1"/>
          </p:cNvPicPr>
          <p:nvPr/>
        </p:nvPicPr>
        <p:blipFill>
          <a:blip r:embed="rId5"/>
          <a:stretch>
            <a:fillRect/>
          </a:stretch>
        </p:blipFill>
        <p:spPr>
          <a:xfrm>
            <a:off x="908462" y="1678117"/>
            <a:ext cx="1116000" cy="1116000"/>
          </a:xfrm>
          <a:prstGeom prst="rect">
            <a:avLst/>
          </a:prstGeom>
        </p:spPr>
      </p:pic>
      <p:pic>
        <p:nvPicPr>
          <p:cNvPr id="11" name="Picture 10">
            <a:extLst>
              <a:ext uri="{FF2B5EF4-FFF2-40B4-BE49-F238E27FC236}">
                <a16:creationId xmlns:a16="http://schemas.microsoft.com/office/drawing/2014/main" id="{8C01BFF3-AFC5-B6AC-493A-855F7E7DE727}"/>
              </a:ext>
            </a:extLst>
          </p:cNvPr>
          <p:cNvPicPr>
            <a:picLocks noChangeAspect="1"/>
          </p:cNvPicPr>
          <p:nvPr/>
        </p:nvPicPr>
        <p:blipFill>
          <a:blip r:embed="rId6"/>
          <a:stretch>
            <a:fillRect/>
          </a:stretch>
        </p:blipFill>
        <p:spPr>
          <a:xfrm>
            <a:off x="908462" y="2571750"/>
            <a:ext cx="1116000" cy="1116000"/>
          </a:xfrm>
          <a:prstGeom prst="rect">
            <a:avLst/>
          </a:prstGeom>
        </p:spPr>
      </p:pic>
    </p:spTree>
    <p:extLst>
      <p:ext uri="{BB962C8B-B14F-4D97-AF65-F5344CB8AC3E}">
        <p14:creationId xmlns:p14="http://schemas.microsoft.com/office/powerpoint/2010/main" val="3150880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1AF1-5DFC-0644-A018-5B56BE484A3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A881FC1-3C43-95E5-6395-45FDE5E4093D}"/>
              </a:ext>
            </a:extLst>
          </p:cNvPr>
          <p:cNvSpPr txBox="1">
            <a:spLocks noChangeAspect="1"/>
          </p:cNvSpPr>
          <p:nvPr/>
        </p:nvSpPr>
        <p:spPr>
          <a:xfrm>
            <a:off x="684212" y="195487"/>
            <a:ext cx="8096874"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A sequence of questions to drill down to training impact</a:t>
            </a:r>
          </a:p>
        </p:txBody>
      </p:sp>
      <p:sp>
        <p:nvSpPr>
          <p:cNvPr id="2" name="TextBox 1">
            <a:extLst>
              <a:ext uri="{FF2B5EF4-FFF2-40B4-BE49-F238E27FC236}">
                <a16:creationId xmlns:a16="http://schemas.microsoft.com/office/drawing/2014/main" id="{9903909D-B798-287A-1B1E-94BEB65631B2}"/>
              </a:ext>
            </a:extLst>
          </p:cNvPr>
          <p:cNvSpPr txBox="1"/>
          <p:nvPr/>
        </p:nvSpPr>
        <p:spPr>
          <a:xfrm>
            <a:off x="684212" y="1428750"/>
            <a:ext cx="6674531" cy="914400"/>
          </a:xfrm>
          <a:prstGeom prst="rect">
            <a:avLst/>
          </a:prstGeom>
          <a:noFill/>
        </p:spPr>
        <p:txBody>
          <a:bodyPr wrap="square" rtlCol="0">
            <a:noAutofit/>
          </a:bodyPr>
          <a:lstStyle/>
          <a:p>
            <a:pPr marL="0" lvl="1">
              <a:lnSpc>
                <a:spcPct val="110000"/>
              </a:lnSpc>
              <a:spcBef>
                <a:spcPts val="300"/>
              </a:spcBef>
              <a:spcAft>
                <a:spcPts val="1800"/>
              </a:spcAft>
              <a:buClr>
                <a:schemeClr val="accent1"/>
              </a:buClr>
            </a:pPr>
            <a:r>
              <a:rPr lang="en-NZ" sz="1400" b="1" dirty="0"/>
              <a:t>How much does productivity vary from person to person?</a:t>
            </a:r>
          </a:p>
          <a:p>
            <a:pPr marL="0" lvl="1">
              <a:lnSpc>
                <a:spcPct val="110000"/>
              </a:lnSpc>
              <a:spcBef>
                <a:spcPts val="300"/>
              </a:spcBef>
              <a:spcAft>
                <a:spcPts val="1800"/>
              </a:spcAft>
              <a:buClr>
                <a:schemeClr val="accent1"/>
              </a:buClr>
            </a:pPr>
            <a:r>
              <a:rPr lang="en-NZ" sz="1400" b="1" dirty="0"/>
              <a:t>What causes this?</a:t>
            </a:r>
          </a:p>
          <a:p>
            <a:pPr marL="0" lvl="1">
              <a:lnSpc>
                <a:spcPct val="110000"/>
              </a:lnSpc>
              <a:spcBef>
                <a:spcPts val="300"/>
              </a:spcBef>
              <a:spcAft>
                <a:spcPts val="1800"/>
              </a:spcAft>
              <a:buClr>
                <a:schemeClr val="accent1"/>
              </a:buClr>
            </a:pPr>
            <a:r>
              <a:rPr lang="en-NZ" sz="1400" b="1" dirty="0"/>
              <a:t>How much of the variation is explained by each cause? In particular, how much is explained by variation in human capability?</a:t>
            </a:r>
          </a:p>
          <a:p>
            <a:pPr marL="0" lvl="1">
              <a:lnSpc>
                <a:spcPct val="110000"/>
              </a:lnSpc>
              <a:spcBef>
                <a:spcPts val="300"/>
              </a:spcBef>
              <a:spcAft>
                <a:spcPts val="1800"/>
              </a:spcAft>
              <a:buClr>
                <a:schemeClr val="accent1"/>
              </a:buClr>
            </a:pPr>
            <a:r>
              <a:rPr lang="en-NZ" sz="1400" b="1" dirty="0"/>
              <a:t>How much of the variation in human capability is explained by variation in training?</a:t>
            </a:r>
          </a:p>
          <a:p>
            <a:pPr marL="0" lvl="1">
              <a:lnSpc>
                <a:spcPct val="110000"/>
              </a:lnSpc>
              <a:spcBef>
                <a:spcPts val="300"/>
              </a:spcBef>
              <a:spcAft>
                <a:spcPts val="1800"/>
              </a:spcAft>
              <a:buClr>
                <a:schemeClr val="accent1"/>
              </a:buClr>
            </a:pPr>
            <a:r>
              <a:rPr lang="en-NZ" sz="1400" b="1" dirty="0"/>
              <a:t>What effect do different attributes of training have?</a:t>
            </a:r>
          </a:p>
          <a:p>
            <a:pPr marL="0" lvl="1">
              <a:lnSpc>
                <a:spcPct val="110000"/>
              </a:lnSpc>
              <a:spcBef>
                <a:spcPts val="300"/>
              </a:spcBef>
              <a:spcAft>
                <a:spcPts val="1800"/>
              </a:spcAft>
              <a:buClr>
                <a:schemeClr val="accent1"/>
              </a:buClr>
            </a:pPr>
            <a:r>
              <a:rPr lang="en-NZ" sz="1400" b="1" dirty="0"/>
              <a:t>….</a:t>
            </a:r>
          </a:p>
        </p:txBody>
      </p:sp>
      <p:sp>
        <p:nvSpPr>
          <p:cNvPr id="4" name="Arrow: Down 3">
            <a:extLst>
              <a:ext uri="{FF2B5EF4-FFF2-40B4-BE49-F238E27FC236}">
                <a16:creationId xmlns:a16="http://schemas.microsoft.com/office/drawing/2014/main" id="{72A04FFA-AAAC-EE69-7D1B-EFF710BF764B}"/>
              </a:ext>
            </a:extLst>
          </p:cNvPr>
          <p:cNvSpPr/>
          <p:nvPr/>
        </p:nvSpPr>
        <p:spPr>
          <a:xfrm>
            <a:off x="945661" y="1813657"/>
            <a:ext cx="930031" cy="132862"/>
          </a:xfrm>
          <a:prstGeom prst="downArrow">
            <a:avLst>
              <a:gd name="adj1" fmla="val 50000"/>
              <a:gd name="adj2"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sp>
        <p:nvSpPr>
          <p:cNvPr id="5" name="Arrow: Down 4">
            <a:extLst>
              <a:ext uri="{FF2B5EF4-FFF2-40B4-BE49-F238E27FC236}">
                <a16:creationId xmlns:a16="http://schemas.microsoft.com/office/drawing/2014/main" id="{9E2464AC-F971-43D3-FDB2-FE64F1BE3227}"/>
              </a:ext>
            </a:extLst>
          </p:cNvPr>
          <p:cNvSpPr/>
          <p:nvPr/>
        </p:nvSpPr>
        <p:spPr>
          <a:xfrm>
            <a:off x="945661" y="2297722"/>
            <a:ext cx="930031" cy="132862"/>
          </a:xfrm>
          <a:prstGeom prst="downArrow">
            <a:avLst>
              <a:gd name="adj1" fmla="val 50000"/>
              <a:gd name="adj2"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sp>
        <p:nvSpPr>
          <p:cNvPr id="6" name="Arrow: Down 5">
            <a:extLst>
              <a:ext uri="{FF2B5EF4-FFF2-40B4-BE49-F238E27FC236}">
                <a16:creationId xmlns:a16="http://schemas.microsoft.com/office/drawing/2014/main" id="{F392E522-0864-050E-6D53-D54EE3758C28}"/>
              </a:ext>
            </a:extLst>
          </p:cNvPr>
          <p:cNvSpPr/>
          <p:nvPr/>
        </p:nvSpPr>
        <p:spPr>
          <a:xfrm>
            <a:off x="945661" y="3028461"/>
            <a:ext cx="930031" cy="132862"/>
          </a:xfrm>
          <a:prstGeom prst="downArrow">
            <a:avLst>
              <a:gd name="adj1" fmla="val 50000"/>
              <a:gd name="adj2"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sp>
        <p:nvSpPr>
          <p:cNvPr id="7" name="Arrow: Down 6">
            <a:extLst>
              <a:ext uri="{FF2B5EF4-FFF2-40B4-BE49-F238E27FC236}">
                <a16:creationId xmlns:a16="http://schemas.microsoft.com/office/drawing/2014/main" id="{602F44EF-ED13-41F3-46F9-1752CBD8024D}"/>
              </a:ext>
            </a:extLst>
          </p:cNvPr>
          <p:cNvSpPr/>
          <p:nvPr/>
        </p:nvSpPr>
        <p:spPr>
          <a:xfrm>
            <a:off x="945660" y="3524738"/>
            <a:ext cx="930031" cy="132862"/>
          </a:xfrm>
          <a:prstGeom prst="downArrow">
            <a:avLst>
              <a:gd name="adj1" fmla="val 50000"/>
              <a:gd name="adj2"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sp>
        <p:nvSpPr>
          <p:cNvPr id="8" name="Arrow: Down 7">
            <a:extLst>
              <a:ext uri="{FF2B5EF4-FFF2-40B4-BE49-F238E27FC236}">
                <a16:creationId xmlns:a16="http://schemas.microsoft.com/office/drawing/2014/main" id="{01BDD139-0D09-6E34-7EB9-666D8D002E83}"/>
              </a:ext>
            </a:extLst>
          </p:cNvPr>
          <p:cNvSpPr/>
          <p:nvPr/>
        </p:nvSpPr>
        <p:spPr>
          <a:xfrm>
            <a:off x="879229" y="4079630"/>
            <a:ext cx="930031" cy="132862"/>
          </a:xfrm>
          <a:prstGeom prst="downArrow">
            <a:avLst>
              <a:gd name="adj1" fmla="val 50000"/>
              <a:gd name="adj2"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00" dirty="0">
              <a:latin typeface="+mj-lt"/>
            </a:endParaRPr>
          </a:p>
        </p:txBody>
      </p:sp>
    </p:spTree>
    <p:extLst>
      <p:ext uri="{BB962C8B-B14F-4D97-AF65-F5344CB8AC3E}">
        <p14:creationId xmlns:p14="http://schemas.microsoft.com/office/powerpoint/2010/main" val="710647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1AF1-5DFC-0644-A018-5B56BE484A3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A881FC1-3C43-95E5-6395-45FDE5E4093D}"/>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A good starting point</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8520B480-77D4-67B8-61F8-F4F8B2CA797D}"/>
                  </a:ext>
                </a:extLst>
              </p:cNvPr>
              <p:cNvSpPr txBox="1"/>
              <p:nvPr/>
            </p:nvSpPr>
            <p:spPr>
              <a:xfrm>
                <a:off x="684212" y="908462"/>
                <a:ext cx="6120000" cy="3810174"/>
              </a:xfrm>
              <a:prstGeom prst="rect">
                <a:avLst/>
              </a:prstGeom>
              <a:noFill/>
            </p:spPr>
            <p:txBody>
              <a:bodyPr wrap="square" lIns="91440" tIns="45720" rIns="91440" bIns="45720" rtlCol="0" anchor="ctr">
                <a:noAutofit/>
              </a:bodyPr>
              <a:lstStyle/>
              <a:p>
                <a:pPr marL="0" lvl="1">
                  <a:lnSpc>
                    <a:spcPct val="110000"/>
                  </a:lnSpc>
                  <a:spcBef>
                    <a:spcPts val="300"/>
                  </a:spcBef>
                  <a:spcAft>
                    <a:spcPts val="300"/>
                  </a:spcAft>
                  <a:buClr>
                    <a:schemeClr val="accent1"/>
                  </a:buClr>
                </a:pPr>
                <a14:m>
                  <m:oMathPara xmlns:m="http://schemas.openxmlformats.org/officeDocument/2006/math">
                    <m:oMath>
                      <m:r>
                        <a:rPr lang="en-NZ" sz="1400" b="0" i="1" smtClean="0">
                          <a:latin typeface="Cambria Math" panose="02040503050406030204" pitchFamily="18" charset="0"/>
                        </a:rPr>
                        <m:t>𝑃</m:t>
                      </m:r>
                      <m:r>
                        <a:rPr lang="en-NZ" sz="1400" i="1">
                          <a:latin typeface="Cambria Math" panose="02040503050406030204" pitchFamily="18" charset="0"/>
                        </a:rPr>
                        <m:t>=</m:t>
                      </m:r>
                      <m:r>
                        <a:rPr lang="en-NZ" sz="1400" i="1">
                          <a:latin typeface="Cambria Math" panose="02040503050406030204" pitchFamily="18" charset="0"/>
                        </a:rPr>
                        <m:t>𝐴</m:t>
                      </m:r>
                      <m:sSup>
                        <m:sSupPr>
                          <m:ctrlPr>
                            <a:rPr lang="en-NZ" sz="1400" b="0" i="1" smtClean="0">
                              <a:latin typeface="Cambria Math" panose="02040503050406030204" pitchFamily="18" charset="0"/>
                            </a:rPr>
                          </m:ctrlPr>
                        </m:sSupPr>
                        <m:e>
                          <m:d>
                            <m:dPr>
                              <m:begChr m:val="["/>
                              <m:endChr m:val="]"/>
                              <m:ctrlPr>
                                <a:rPr lang="en-NZ" sz="1400" b="0" i="1" smtClean="0">
                                  <a:latin typeface="Cambria Math" panose="02040503050406030204" pitchFamily="18" charset="0"/>
                                </a:rPr>
                              </m:ctrlPr>
                            </m:dPr>
                            <m:e>
                              <m:r>
                                <a:rPr lang="en-NZ" sz="1400" b="0" i="1" smtClean="0">
                                  <a:latin typeface="Cambria Math" panose="02040503050406030204" pitchFamily="18" charset="0"/>
                                </a:rPr>
                                <m:t>𝐾</m:t>
                              </m:r>
                            </m:e>
                          </m:d>
                        </m:e>
                        <m:sup>
                          <m:r>
                            <a:rPr lang="en-NZ" sz="1400" i="1">
                              <a:latin typeface="Cambria Math" panose="02040503050406030204" pitchFamily="18" charset="0"/>
                            </a:rPr>
                            <m:t>𝛼</m:t>
                          </m:r>
                        </m:sup>
                      </m:sSup>
                      <m:sSup>
                        <m:sSupPr>
                          <m:ctrlPr>
                            <a:rPr lang="en-NZ" sz="1400" i="1" smtClean="0">
                              <a:latin typeface="Cambria Math" panose="02040503050406030204" pitchFamily="18" charset="0"/>
                            </a:rPr>
                          </m:ctrlPr>
                        </m:sSupPr>
                        <m:e>
                          <m:r>
                            <a:rPr lang="en-NZ" sz="1400" i="1" smtClean="0">
                              <a:latin typeface="Cambria Math" panose="02040503050406030204" pitchFamily="18" charset="0"/>
                            </a:rPr>
                            <m:t>[</m:t>
                          </m:r>
                          <m:r>
                            <a:rPr lang="en-NZ" sz="1400" b="0" i="1" smtClean="0">
                              <a:latin typeface="Cambria Math" panose="02040503050406030204" pitchFamily="18" charset="0"/>
                            </a:rPr>
                            <m:t>𝐻𝐿</m:t>
                          </m:r>
                          <m:r>
                            <a:rPr lang="en-NZ" sz="1400" b="0" i="1" smtClean="0">
                              <a:latin typeface="Cambria Math" panose="02040503050406030204" pitchFamily="18" charset="0"/>
                            </a:rPr>
                            <m:t>]</m:t>
                          </m:r>
                        </m:e>
                        <m:sup>
                          <m:r>
                            <a:rPr lang="en-NZ" sz="1400" i="1">
                              <a:latin typeface="Cambria Math" panose="02040503050406030204" pitchFamily="18" charset="0"/>
                            </a:rPr>
                            <m:t>1−</m:t>
                          </m:r>
                          <m:r>
                            <a:rPr lang="en-NZ" sz="1400" i="1">
                              <a:latin typeface="Cambria Math" panose="02040503050406030204" pitchFamily="18" charset="0"/>
                            </a:rPr>
                            <m:t>𝛼</m:t>
                          </m:r>
                        </m:sup>
                      </m:sSup>
                    </m:oMath>
                  </m:oMathPara>
                </a14:m>
                <a:endParaRPr lang="en-NZ" sz="1400" dirty="0">
                  <a:ea typeface="Roboto" panose="02000000000000000000" pitchFamily="2" charset="0"/>
                  <a:cs typeface="Roboto" panose="02000000000000000000" pitchFamily="2" charset="0"/>
                </a:endParaRPr>
              </a:p>
              <a:p>
                <a:pPr marL="0" lvl="1">
                  <a:lnSpc>
                    <a:spcPct val="110000"/>
                  </a:lnSpc>
                  <a:spcBef>
                    <a:spcPts val="300"/>
                  </a:spcBef>
                  <a:spcAft>
                    <a:spcPts val="300"/>
                  </a:spcAft>
                  <a:buClr>
                    <a:schemeClr val="accent1"/>
                  </a:buClr>
                </a:pPr>
                <a:r>
                  <a:rPr lang="en-NZ" sz="1400" dirty="0"/>
                  <a:t>where</a:t>
                </a:r>
              </a:p>
              <a:p>
                <a:pPr marL="171450" lvl="1" indent="-171450">
                  <a:lnSpc>
                    <a:spcPct val="110000"/>
                  </a:lnSpc>
                  <a:spcBef>
                    <a:spcPts val="300"/>
                  </a:spcBef>
                  <a:spcAft>
                    <a:spcPts val="300"/>
                  </a:spcAft>
                  <a:buClr>
                    <a:schemeClr val="accent1"/>
                  </a:buClr>
                  <a:buFont typeface="Arial" panose="020B0604020202020204" pitchFamily="34" charset="0"/>
                  <a:buChar char="•"/>
                </a:pPr>
                <a14:m>
                  <m:oMath xmlns:m="http://schemas.openxmlformats.org/officeDocument/2006/math">
                    <m:r>
                      <a:rPr lang="en-NZ" sz="1400" b="0" i="1" smtClean="0">
                        <a:latin typeface="Cambria Math" panose="02040503050406030204" pitchFamily="18" charset="0"/>
                      </a:rPr>
                      <m:t>𝑃</m:t>
                    </m:r>
                    <m:r>
                      <a:rPr lang="en-NZ" sz="1400" b="0" i="1" smtClean="0">
                        <a:latin typeface="Cambria Math" panose="02040503050406030204" pitchFamily="18" charset="0"/>
                      </a:rPr>
                      <m:t> </m:t>
                    </m:r>
                  </m:oMath>
                </a14:m>
                <a:r>
                  <a:rPr lang="en-NZ" sz="1400" dirty="0">
                    <a:ea typeface="Roboto" panose="02000000000000000000" pitchFamily="2" charset="0"/>
                    <a:cs typeface="Roboto" panose="02000000000000000000" pitchFamily="2" charset="0"/>
                  </a:rPr>
                  <a:t>is </a:t>
                </a:r>
                <a:r>
                  <a:rPr lang="en-NZ" sz="1400" dirty="0">
                    <a:solidFill>
                      <a:schemeClr val="accent1"/>
                    </a:solidFill>
                    <a:ea typeface="Roboto" panose="02000000000000000000" pitchFamily="2" charset="0"/>
                    <a:cs typeface="Roboto" panose="02000000000000000000" pitchFamily="2" charset="0"/>
                  </a:rPr>
                  <a:t>average</a:t>
                </a:r>
                <a:r>
                  <a:rPr lang="en-NZ" sz="1400" dirty="0">
                    <a:ea typeface="Roboto" panose="02000000000000000000" pitchFamily="2" charset="0"/>
                    <a:cs typeface="Roboto" panose="02000000000000000000" pitchFamily="2" charset="0"/>
                  </a:rPr>
                  <a:t>, real GDP measured in $ per person</a:t>
                </a:r>
              </a:p>
              <a:p>
                <a:pPr marL="171450" lvl="1" indent="-171450">
                  <a:lnSpc>
                    <a:spcPct val="110000"/>
                  </a:lnSpc>
                  <a:spcBef>
                    <a:spcPts val="300"/>
                  </a:spcBef>
                  <a:spcAft>
                    <a:spcPts val="300"/>
                  </a:spcAft>
                  <a:buClr>
                    <a:schemeClr val="accent1"/>
                  </a:buClr>
                  <a:buFont typeface="Arial" panose="020B0604020202020204" pitchFamily="34" charset="0"/>
                  <a:buChar char="•"/>
                </a:pPr>
                <a14:m>
                  <m:oMath xmlns:m="http://schemas.openxmlformats.org/officeDocument/2006/math">
                    <m:r>
                      <a:rPr lang="en-NZ" sz="1400" i="1">
                        <a:latin typeface="Cambria Math" panose="02040503050406030204" pitchFamily="18" charset="0"/>
                      </a:rPr>
                      <m:t>𝐾</m:t>
                    </m:r>
                    <m:r>
                      <a:rPr lang="en-NZ" sz="1400" i="1">
                        <a:latin typeface="Cambria Math" panose="02040503050406030204" pitchFamily="18" charset="0"/>
                      </a:rPr>
                      <m:t> </m:t>
                    </m:r>
                    <m:r>
                      <m:rPr>
                        <m:nor/>
                      </m:rPr>
                      <a:rPr lang="en-NZ" sz="1400" i="0" dirty="0">
                        <a:ea typeface="Roboto" panose="02000000000000000000" pitchFamily="2" charset="0"/>
                        <a:cs typeface="Roboto" panose="02000000000000000000" pitchFamily="2" charset="0"/>
                      </a:rPr>
                      <m:t>is a measure of financial or physical capital</m:t>
                    </m:r>
                  </m:oMath>
                </a14:m>
                <a:r>
                  <a:rPr lang="en-NZ" sz="1400" dirty="0">
                    <a:ea typeface="Roboto" panose="02000000000000000000" pitchFamily="2" charset="0"/>
                    <a:cs typeface="Roboto" panose="02000000000000000000" pitchFamily="2" charset="0"/>
                  </a:rPr>
                  <a:t> input</a:t>
                </a:r>
              </a:p>
              <a:p>
                <a:pPr marL="171450" lvl="1" indent="-171450">
                  <a:lnSpc>
                    <a:spcPct val="110000"/>
                  </a:lnSpc>
                  <a:spcBef>
                    <a:spcPts val="300"/>
                  </a:spcBef>
                  <a:spcAft>
                    <a:spcPts val="300"/>
                  </a:spcAft>
                  <a:buClr>
                    <a:schemeClr val="accent1"/>
                  </a:buClr>
                  <a:buFont typeface="Arial" panose="020B0604020202020204" pitchFamily="34" charset="0"/>
                  <a:buChar char="•"/>
                </a:pPr>
                <a14:m>
                  <m:oMath xmlns:m="http://schemas.openxmlformats.org/officeDocument/2006/math">
                    <m:r>
                      <a:rPr lang="en-NZ" sz="1400" b="0" i="1" smtClean="0">
                        <a:latin typeface="Cambria Math" panose="02040503050406030204" pitchFamily="18" charset="0"/>
                      </a:rPr>
                      <m:t>𝐿</m:t>
                    </m:r>
                    <m:r>
                      <a:rPr lang="en-NZ" sz="1400" i="1">
                        <a:latin typeface="Cambria Math" panose="02040503050406030204" pitchFamily="18" charset="0"/>
                      </a:rPr>
                      <m:t> </m:t>
                    </m:r>
                    <m:r>
                      <m:rPr>
                        <m:nor/>
                      </m:rPr>
                      <a:rPr lang="en-NZ" sz="1400" i="0" dirty="0">
                        <a:ea typeface="Roboto" panose="02000000000000000000" pitchFamily="2" charset="0"/>
                        <a:cs typeface="Roboto" panose="02000000000000000000" pitchFamily="2" charset="0"/>
                      </a:rPr>
                      <m:t>is a measure of </m:t>
                    </m:r>
                    <m:r>
                      <m:rPr>
                        <m:nor/>
                      </m:rPr>
                      <a:rPr lang="en-NZ" sz="1400" b="0" i="0" dirty="0" smtClean="0">
                        <a:ea typeface="Roboto" panose="02000000000000000000" pitchFamily="2" charset="0"/>
                        <a:cs typeface="Roboto" panose="02000000000000000000" pitchFamily="2" charset="0"/>
                      </a:rPr>
                      <m:t>the </m:t>
                    </m:r>
                    <m:r>
                      <m:rPr>
                        <m:nor/>
                      </m:rPr>
                      <a:rPr lang="en-NZ" sz="1400" b="0" i="1" dirty="0" smtClean="0">
                        <a:ea typeface="Roboto" panose="02000000000000000000" pitchFamily="2" charset="0"/>
                        <a:cs typeface="Roboto" panose="02000000000000000000" pitchFamily="2" charset="0"/>
                      </a:rPr>
                      <m:t>quantity</m:t>
                    </m:r>
                    <m:r>
                      <m:rPr>
                        <m:nor/>
                      </m:rPr>
                      <a:rPr lang="en-NZ" sz="1400" b="0" i="0" dirty="0" smtClean="0">
                        <a:ea typeface="Roboto" panose="02000000000000000000" pitchFamily="2" charset="0"/>
                        <a:cs typeface="Roboto" panose="02000000000000000000" pitchFamily="2" charset="0"/>
                      </a:rPr>
                      <m:t> of labour input </m:t>
                    </m:r>
                  </m:oMath>
                </a14:m>
                <a:endParaRPr lang="en-NZ" sz="1400" dirty="0">
                  <a:ea typeface="Roboto" panose="02000000000000000000" pitchFamily="2" charset="0"/>
                  <a:cs typeface="Roboto" panose="02000000000000000000" pitchFamily="2" charset="0"/>
                </a:endParaRPr>
              </a:p>
              <a:p>
                <a:pPr marL="171450" lvl="1" indent="-171450">
                  <a:lnSpc>
                    <a:spcPct val="110000"/>
                  </a:lnSpc>
                  <a:spcBef>
                    <a:spcPts val="300"/>
                  </a:spcBef>
                  <a:spcAft>
                    <a:spcPts val="300"/>
                  </a:spcAft>
                  <a:buClr>
                    <a:schemeClr val="accent1"/>
                  </a:buClr>
                  <a:buFont typeface="Arial" panose="020B0604020202020204" pitchFamily="34" charset="0"/>
                  <a:buChar char="•"/>
                </a:pPr>
                <a14:m>
                  <m:oMath xmlns:m="http://schemas.openxmlformats.org/officeDocument/2006/math">
                    <m:r>
                      <a:rPr lang="en-NZ" sz="1400" b="0" i="1" smtClean="0">
                        <a:latin typeface="Cambria Math" panose="02040503050406030204" pitchFamily="18" charset="0"/>
                      </a:rPr>
                      <m:t>𝐻</m:t>
                    </m:r>
                    <m:r>
                      <a:rPr lang="en-NZ" sz="1400" i="1">
                        <a:latin typeface="Cambria Math" panose="02040503050406030204" pitchFamily="18" charset="0"/>
                      </a:rPr>
                      <m:t> </m:t>
                    </m:r>
                    <m:r>
                      <m:rPr>
                        <m:nor/>
                      </m:rPr>
                      <a:rPr lang="en-NZ" sz="1400" i="0" dirty="0">
                        <a:ea typeface="Roboto" panose="02000000000000000000" pitchFamily="2" charset="0"/>
                        <a:cs typeface="Roboto" panose="02000000000000000000" pitchFamily="2" charset="0"/>
                      </a:rPr>
                      <m:t>is a measure of </m:t>
                    </m:r>
                    <m:r>
                      <m:rPr>
                        <m:nor/>
                      </m:rPr>
                      <a:rPr lang="en-NZ" sz="1400" b="0" i="0" dirty="0" smtClean="0">
                        <a:ea typeface="Roboto" panose="02000000000000000000" pitchFamily="2" charset="0"/>
                        <a:cs typeface="Roboto" panose="02000000000000000000" pitchFamily="2" charset="0"/>
                      </a:rPr>
                      <m:t>the </m:t>
                    </m:r>
                    <m:r>
                      <m:rPr>
                        <m:nor/>
                      </m:rPr>
                      <a:rPr lang="en-NZ" sz="1400" b="0" i="1" dirty="0" smtClean="0">
                        <a:ea typeface="Roboto" panose="02000000000000000000" pitchFamily="2" charset="0"/>
                        <a:cs typeface="Roboto" panose="02000000000000000000" pitchFamily="2" charset="0"/>
                      </a:rPr>
                      <m:t>quality</m:t>
                    </m:r>
                    <m:r>
                      <m:rPr>
                        <m:nor/>
                      </m:rPr>
                      <a:rPr lang="en-NZ" sz="1400" b="0" i="0" dirty="0" smtClean="0">
                        <a:ea typeface="Roboto" panose="02000000000000000000" pitchFamily="2" charset="0"/>
                        <a:cs typeface="Roboto" panose="02000000000000000000" pitchFamily="2" charset="0"/>
                      </a:rPr>
                      <m:t> of </m:t>
                    </m:r>
                    <m:r>
                      <m:rPr>
                        <m:nor/>
                      </m:rPr>
                      <a:rPr lang="en-NZ" sz="1400" i="0" dirty="0">
                        <a:ea typeface="Roboto" panose="02000000000000000000" pitchFamily="2" charset="0"/>
                        <a:cs typeface="Roboto" panose="02000000000000000000" pitchFamily="2" charset="0"/>
                      </a:rPr>
                      <m:t>labour input</m:t>
                    </m:r>
                  </m:oMath>
                </a14:m>
                <a:r>
                  <a:rPr lang="en-NZ" sz="1400" dirty="0">
                    <a:ea typeface="Roboto" panose="02000000000000000000" pitchFamily="2" charset="0"/>
                    <a:cs typeface="Roboto" panose="02000000000000000000" pitchFamily="2" charset="0"/>
                  </a:rPr>
                  <a:t> </a:t>
                </a:r>
                <a14:m>
                  <m:oMath xmlns:m="http://schemas.openxmlformats.org/officeDocument/2006/math">
                    <m:r>
                      <m:rPr>
                        <m:nor/>
                      </m:rPr>
                      <a:rPr lang="en-NZ" sz="1400" i="0" dirty="0">
                        <a:ea typeface="Roboto" panose="02000000000000000000" pitchFamily="2" charset="0"/>
                        <a:cs typeface="Roboto" panose="02000000000000000000" pitchFamily="2" charset="0"/>
                      </a:rPr>
                      <m:t>(</m:t>
                    </m:r>
                    <m:r>
                      <m:rPr>
                        <m:nor/>
                      </m:rPr>
                      <a:rPr lang="en-NZ" sz="1400" b="0" i="0" dirty="0" smtClean="0">
                        <a:ea typeface="Roboto" panose="02000000000000000000" pitchFamily="2" charset="0"/>
                        <a:cs typeface="Roboto" panose="02000000000000000000" pitchFamily="2" charset="0"/>
                      </a:rPr>
                      <m:t>which we will call</m:t>
                    </m:r>
                    <m:r>
                      <m:rPr>
                        <m:nor/>
                      </m:rPr>
                      <a:rPr lang="en-NZ" sz="1400" i="0" dirty="0">
                        <a:ea typeface="Roboto" panose="02000000000000000000" pitchFamily="2" charset="0"/>
                        <a:cs typeface="Roboto" panose="02000000000000000000" pitchFamily="2" charset="0"/>
                      </a:rPr>
                      <m:t> </m:t>
                    </m:r>
                    <m:r>
                      <m:rPr>
                        <m:nor/>
                      </m:rPr>
                      <a:rPr lang="en-NZ" sz="1400" i="1" dirty="0">
                        <a:ea typeface="Roboto" panose="02000000000000000000" pitchFamily="2" charset="0"/>
                        <a:cs typeface="Roboto" panose="02000000000000000000" pitchFamily="2" charset="0"/>
                      </a:rPr>
                      <m:t>human capability</m:t>
                    </m:r>
                    <m:r>
                      <m:rPr>
                        <m:nor/>
                      </m:rPr>
                      <a:rPr lang="en-NZ" sz="1400" i="0" dirty="0">
                        <a:ea typeface="Roboto" panose="02000000000000000000" pitchFamily="2" charset="0"/>
                        <a:cs typeface="Roboto" panose="02000000000000000000" pitchFamily="2" charset="0"/>
                      </a:rPr>
                      <m:t>)</m:t>
                    </m:r>
                  </m:oMath>
                </a14:m>
                <a:endParaRPr lang="en-NZ" sz="1400" dirty="0">
                  <a:ea typeface="Roboto" panose="02000000000000000000" pitchFamily="2" charset="0"/>
                  <a:cs typeface="Roboto" panose="02000000000000000000" pitchFamily="2" charset="0"/>
                </a:endParaRPr>
              </a:p>
              <a:p>
                <a:pPr marL="171450" lvl="1" indent="-171450">
                  <a:lnSpc>
                    <a:spcPct val="110000"/>
                  </a:lnSpc>
                  <a:spcBef>
                    <a:spcPts val="300"/>
                  </a:spcBef>
                  <a:spcAft>
                    <a:spcPts val="300"/>
                  </a:spcAft>
                  <a:buClr>
                    <a:schemeClr val="accent1"/>
                  </a:buClr>
                  <a:buFont typeface="Arial" panose="020B0604020202020204" pitchFamily="34" charset="0"/>
                  <a:buChar char="•"/>
                </a:pPr>
                <a14:m>
                  <m:oMath xmlns:m="http://schemas.openxmlformats.org/officeDocument/2006/math">
                    <m:r>
                      <a:rPr lang="en-NZ" sz="1400" i="1">
                        <a:latin typeface="Cambria Math" panose="02040503050406030204" pitchFamily="18" charset="0"/>
                      </a:rPr>
                      <m:t>𝐴</m:t>
                    </m:r>
                  </m:oMath>
                </a14:m>
                <a:r>
                  <a:rPr lang="en-NZ" sz="1400" dirty="0">
                    <a:ea typeface="Roboto" panose="02000000000000000000" pitchFamily="2" charset="0"/>
                    <a:cs typeface="Roboto" panose="02000000000000000000" pitchFamily="2" charset="0"/>
                  </a:rPr>
                  <a:t> is total factor productivity </a:t>
                </a:r>
                <a:r>
                  <a:rPr lang="en-NZ" sz="1400" dirty="0"/>
                  <a:t>–</a:t>
                </a:r>
                <a:r>
                  <a:rPr lang="en-NZ" sz="1400" dirty="0">
                    <a:ea typeface="Roboto" panose="02000000000000000000" pitchFamily="2" charset="0"/>
                    <a:cs typeface="Roboto" panose="02000000000000000000" pitchFamily="2" charset="0"/>
                  </a:rPr>
                  <a:t> </a:t>
                </a:r>
                <a:r>
                  <a:rPr lang="en-US" sz="1400" dirty="0"/>
                  <a:t>the efficiency/technology term capturing how effectively</a:t>
                </a:r>
                <a14:m>
                  <m:oMath xmlns:m="http://schemas.openxmlformats.org/officeDocument/2006/math">
                    <m:r>
                      <a:rPr lang="en-NZ" sz="1400" b="0" i="0" smtClean="0">
                        <a:latin typeface="Cambria Math" panose="02040503050406030204" pitchFamily="18" charset="0"/>
                      </a:rPr>
                      <m:t> </m:t>
                    </m:r>
                    <m:r>
                      <a:rPr lang="en-NZ" sz="1400" i="1">
                        <a:latin typeface="Cambria Math" panose="02040503050406030204" pitchFamily="18" charset="0"/>
                      </a:rPr>
                      <m:t>𝐾</m:t>
                    </m:r>
                  </m:oMath>
                </a14:m>
                <a:r>
                  <a:rPr lang="en-US" sz="1400" dirty="0"/>
                  <a:t> and </a:t>
                </a:r>
                <a14:m>
                  <m:oMath xmlns:m="http://schemas.openxmlformats.org/officeDocument/2006/math">
                    <m:r>
                      <a:rPr lang="en-NZ" sz="1400" i="1">
                        <a:latin typeface="Cambria Math" panose="02040503050406030204" pitchFamily="18" charset="0"/>
                      </a:rPr>
                      <m:t>𝐻𝐿</m:t>
                    </m:r>
                    <m:r>
                      <a:rPr lang="en-NZ" sz="1400" b="0" i="1" smtClean="0">
                        <a:latin typeface="Cambria Math" panose="02040503050406030204" pitchFamily="18" charset="0"/>
                      </a:rPr>
                      <m:t> </m:t>
                    </m:r>
                  </m:oMath>
                </a14:m>
                <a:r>
                  <a:rPr lang="en-US" sz="1400" dirty="0"/>
                  <a:t>are turned into output</a:t>
                </a:r>
                <a:r>
                  <a:rPr lang="en-NZ" sz="1400" dirty="0">
                    <a:ea typeface="Roboto" panose="02000000000000000000" pitchFamily="2" charset="0"/>
                    <a:cs typeface="Roboto" panose="02000000000000000000" pitchFamily="2" charset="0"/>
                  </a:rPr>
                  <a:t>.</a:t>
                </a:r>
              </a:p>
              <a:p>
                <a:pPr marL="171450" lvl="1" indent="-171450">
                  <a:lnSpc>
                    <a:spcPct val="110000"/>
                  </a:lnSpc>
                  <a:spcBef>
                    <a:spcPts val="300"/>
                  </a:spcBef>
                  <a:spcAft>
                    <a:spcPts val="300"/>
                  </a:spcAft>
                  <a:buClr>
                    <a:schemeClr val="accent1"/>
                  </a:buClr>
                  <a:buFont typeface="Arial" panose="020B0604020202020204" pitchFamily="34" charset="0"/>
                  <a:buChar char="•"/>
                </a:pPr>
                <a:r>
                  <a:rPr lang="en-NZ" sz="1400" dirty="0">
                    <a:ea typeface="Roboto" panose="02000000000000000000" pitchFamily="2" charset="0"/>
                    <a:cs typeface="Roboto" panose="02000000000000000000" pitchFamily="2" charset="0"/>
                    <a:sym typeface="Symbol" panose="05050102010706020507" pitchFamily="18" charset="2"/>
                  </a:rPr>
                  <a:t> is </a:t>
                </a:r>
                <a:r>
                  <a:rPr lang="en-NZ" sz="1400" dirty="0"/>
                  <a:t>capital’s output elasticity – this </a:t>
                </a:r>
                <a:r>
                  <a:rPr lang="en-NZ" sz="1400" dirty="0">
                    <a:ea typeface="Roboto" panose="02000000000000000000" pitchFamily="2" charset="0"/>
                    <a:cs typeface="Roboto" panose="02000000000000000000" pitchFamily="2" charset="0"/>
                    <a:sym typeface="Symbol" panose="05050102010706020507" pitchFamily="18" charset="2"/>
                  </a:rPr>
                  <a:t>characterises the relative importance of differences or changes in </a:t>
                </a:r>
                <a14:m>
                  <m:oMath xmlns:m="http://schemas.openxmlformats.org/officeDocument/2006/math">
                    <m:r>
                      <a:rPr lang="en-NZ" sz="1400" i="1">
                        <a:latin typeface="Cambria Math" panose="02040503050406030204" pitchFamily="18" charset="0"/>
                      </a:rPr>
                      <m:t>𝐾</m:t>
                    </m:r>
                  </m:oMath>
                </a14:m>
                <a:r>
                  <a:rPr lang="en-US" sz="1400" dirty="0"/>
                  <a:t>and </a:t>
                </a:r>
                <a14:m>
                  <m:oMath xmlns:m="http://schemas.openxmlformats.org/officeDocument/2006/math">
                    <m:r>
                      <a:rPr lang="en-NZ" sz="1400" i="1">
                        <a:latin typeface="Cambria Math" panose="02040503050406030204" pitchFamily="18" charset="0"/>
                      </a:rPr>
                      <m:t>𝐻𝐿</m:t>
                    </m:r>
                    <m:r>
                      <a:rPr lang="en-NZ" sz="1400" b="0" i="1" smtClean="0">
                        <a:latin typeface="Cambria Math" panose="02040503050406030204" pitchFamily="18" charset="0"/>
                      </a:rPr>
                      <m:t> </m:t>
                    </m:r>
                  </m:oMath>
                </a14:m>
                <a:r>
                  <a:rPr lang="en-NZ" sz="1400" dirty="0">
                    <a:ea typeface="Roboto" panose="02000000000000000000" pitchFamily="2" charset="0"/>
                    <a:cs typeface="Roboto" panose="02000000000000000000" pitchFamily="2" charset="0"/>
                    <a:sym typeface="Symbol" panose="05050102010706020507" pitchFamily="18" charset="2"/>
                  </a:rPr>
                  <a:t>on changes in</a:t>
                </a:r>
                <a14:m>
                  <m:oMath xmlns:m="http://schemas.openxmlformats.org/officeDocument/2006/math">
                    <m:r>
                      <a:rPr lang="en-NZ" sz="1400" b="0" i="0" smtClean="0">
                        <a:latin typeface="Cambria Math" panose="02040503050406030204" pitchFamily="18" charset="0"/>
                      </a:rPr>
                      <m:t> </m:t>
                    </m:r>
                    <m:r>
                      <a:rPr lang="en-NZ" sz="1400" b="0" i="1" smtClean="0">
                        <a:latin typeface="Cambria Math" panose="02040503050406030204" pitchFamily="18" charset="0"/>
                      </a:rPr>
                      <m:t>𝑃</m:t>
                    </m:r>
                  </m:oMath>
                </a14:m>
                <a:r>
                  <a:rPr lang="en-NZ" sz="1400" dirty="0">
                    <a:ea typeface="Roboto" panose="02000000000000000000" pitchFamily="2" charset="0"/>
                    <a:cs typeface="Roboto" panose="02000000000000000000" pitchFamily="2" charset="0"/>
                    <a:sym typeface="Symbol" panose="05050102010706020507" pitchFamily="18" charset="2"/>
                  </a:rPr>
                  <a:t>.  It is roughly 0.4.  </a:t>
                </a:r>
                <a:endParaRPr lang="en-NZ" sz="1400" dirty="0">
                  <a:ea typeface="Roboto" panose="02000000000000000000" pitchFamily="2" charset="0"/>
                  <a:cs typeface="Roboto" panose="02000000000000000000" pitchFamily="2" charset="0"/>
                </a:endParaRPr>
              </a:p>
            </p:txBody>
          </p:sp>
        </mc:Choice>
        <mc:Fallback>
          <p:sp>
            <p:nvSpPr>
              <p:cNvPr id="10" name="TextBox 9">
                <a:extLst>
                  <a:ext uri="{FF2B5EF4-FFF2-40B4-BE49-F238E27FC236}">
                    <a16:creationId xmlns:a16="http://schemas.microsoft.com/office/drawing/2014/main" id="{8520B480-77D4-67B8-61F8-F4F8B2CA797D}"/>
                  </a:ext>
                </a:extLst>
              </p:cNvPr>
              <p:cNvSpPr txBox="1">
                <a:spLocks noRot="1" noChangeAspect="1" noMove="1" noResize="1" noEditPoints="1" noAdjustHandles="1" noChangeArrowheads="1" noChangeShapeType="1" noTextEdit="1"/>
              </p:cNvSpPr>
              <p:nvPr/>
            </p:nvSpPr>
            <p:spPr>
              <a:xfrm>
                <a:off x="684212" y="908462"/>
                <a:ext cx="6120000" cy="3810174"/>
              </a:xfrm>
              <a:prstGeom prst="rect">
                <a:avLst/>
              </a:prstGeom>
              <a:blipFill>
                <a:blip r:embed="rId3"/>
                <a:stretch>
                  <a:fillRect l="-299"/>
                </a:stretch>
              </a:blipFill>
            </p:spPr>
            <p:txBody>
              <a:bodyPr/>
              <a:lstStyle/>
              <a:p>
                <a:r>
                  <a:rPr lang="en-NZ">
                    <a:noFill/>
                  </a:rPr>
                  <a:t> </a:t>
                </a:r>
              </a:p>
            </p:txBody>
          </p:sp>
        </mc:Fallback>
      </mc:AlternateContent>
      <p:sp>
        <p:nvSpPr>
          <p:cNvPr id="12" name="Speech Bubble: Rectangle with Corners Rounded 11">
            <a:extLst>
              <a:ext uri="{FF2B5EF4-FFF2-40B4-BE49-F238E27FC236}">
                <a16:creationId xmlns:a16="http://schemas.microsoft.com/office/drawing/2014/main" id="{D68346EF-F94A-455C-4AD2-F5CCA8B9A303}"/>
              </a:ext>
            </a:extLst>
          </p:cNvPr>
          <p:cNvSpPr/>
          <p:nvPr/>
        </p:nvSpPr>
        <p:spPr>
          <a:xfrm>
            <a:off x="5010150" y="1638300"/>
            <a:ext cx="1873250" cy="590550"/>
          </a:xfrm>
          <a:prstGeom prst="wedgeRoundRectCallout">
            <a:avLst>
              <a:gd name="adj1" fmla="val -75748"/>
              <a:gd name="adj2" fmla="val 13038"/>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dirty="0">
                <a:latin typeface="+mj-lt"/>
              </a:rPr>
              <a:t>Productivity</a:t>
            </a:r>
          </a:p>
        </p:txBody>
      </p:sp>
      <p:sp>
        <p:nvSpPr>
          <p:cNvPr id="13" name="Speech Bubble: Rectangle with Corners Rounded 12">
            <a:extLst>
              <a:ext uri="{FF2B5EF4-FFF2-40B4-BE49-F238E27FC236}">
                <a16:creationId xmlns:a16="http://schemas.microsoft.com/office/drawing/2014/main" id="{F2232C42-1270-B47B-B44B-08AD6AC8721D}"/>
              </a:ext>
            </a:extLst>
          </p:cNvPr>
          <p:cNvSpPr/>
          <p:nvPr/>
        </p:nvSpPr>
        <p:spPr>
          <a:xfrm>
            <a:off x="6586538" y="2571750"/>
            <a:ext cx="1611312" cy="590550"/>
          </a:xfrm>
          <a:prstGeom prst="wedgeRoundRectCallout">
            <a:avLst>
              <a:gd name="adj1" fmla="val -75748"/>
              <a:gd name="adj2" fmla="val 13038"/>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dirty="0">
                <a:latin typeface="+mj-lt"/>
              </a:rPr>
              <a:t>Training sits in here</a:t>
            </a:r>
          </a:p>
        </p:txBody>
      </p:sp>
    </p:spTree>
    <p:extLst>
      <p:ext uri="{BB962C8B-B14F-4D97-AF65-F5344CB8AC3E}">
        <p14:creationId xmlns:p14="http://schemas.microsoft.com/office/powerpoint/2010/main" val="66957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1AF1-5DFC-0644-A018-5B56BE484A3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A881FC1-3C43-95E5-6395-45FDE5E4093D}"/>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a:t>
            </a:r>
            <a:r>
              <a:rPr lang="en-NZ" dirty="0" err="1">
                <a:solidFill>
                  <a:schemeClr val="bg1"/>
                </a:solidFill>
                <a:latin typeface="Roboto" panose="02000000000000000000" pitchFamily="2" charset="0"/>
                <a:ea typeface="Roboto" panose="02000000000000000000" pitchFamily="2" charset="0"/>
                <a:cs typeface="Roboto" panose="02000000000000000000" pitchFamily="2" charset="0"/>
              </a:rPr>
              <a:t>Unaveraging</a:t>
            </a:r>
            <a:r>
              <a:rPr lang="en-NZ" dirty="0">
                <a:solidFill>
                  <a:schemeClr val="bg1"/>
                </a:solidFill>
                <a:latin typeface="Roboto" panose="02000000000000000000" pitchFamily="2" charset="0"/>
                <a:ea typeface="Roboto" panose="02000000000000000000" pitchFamily="2" charset="0"/>
                <a:cs typeface="Roboto" panose="02000000000000000000" pitchFamily="2" charset="0"/>
              </a:rPr>
              <a:t>’ productivity </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14650D2F-7693-752D-0D22-FDED7C1C3550}"/>
                  </a:ext>
                </a:extLst>
              </p:cNvPr>
              <p:cNvSpPr txBox="1"/>
              <p:nvPr/>
            </p:nvSpPr>
            <p:spPr>
              <a:xfrm>
                <a:off x="773111" y="1035051"/>
                <a:ext cx="6821489" cy="749300"/>
              </a:xfrm>
              <a:prstGeom prst="rect">
                <a:avLst/>
              </a:prstGeom>
              <a:noFill/>
            </p:spPr>
            <p:txBody>
              <a:bodyPr wrap="square" lIns="91440" tIns="45720" rIns="91440" bIns="45720" rtlCol="0" anchor="t">
                <a:noAutofit/>
              </a:bodyPr>
              <a:lstStyle/>
              <a:p>
                <a:pPr marL="0" lvl="1">
                  <a:lnSpc>
                    <a:spcPct val="110000"/>
                  </a:lnSpc>
                  <a:spcBef>
                    <a:spcPts val="300"/>
                  </a:spcBef>
                  <a:spcAft>
                    <a:spcPts val="300"/>
                  </a:spcAft>
                  <a:buClr>
                    <a:schemeClr val="accent1"/>
                  </a:buClr>
                </a:pPr>
                <a14:m>
                  <m:oMathPara xmlns:m="http://schemas.openxmlformats.org/officeDocument/2006/math">
                    <m:oMath>
                      <m:sSub>
                        <m:sSubPr>
                          <m:ctrlPr>
                            <a:rPr lang="en-NZ" sz="1600" i="1">
                              <a:latin typeface="Cambria Math" panose="02040503050406030204" pitchFamily="18" charset="0"/>
                            </a:rPr>
                          </m:ctrlPr>
                        </m:sSubPr>
                        <m:e>
                          <m:r>
                            <a:rPr lang="en-NZ" sz="1600" i="1">
                              <a:latin typeface="Cambria Math" panose="02040503050406030204" pitchFamily="18" charset="0"/>
                            </a:rPr>
                            <m:t>𝑃</m:t>
                          </m:r>
                        </m:e>
                        <m:sub>
                          <m:r>
                            <a:rPr lang="en-NZ" sz="1600" i="1">
                              <a:latin typeface="Cambria Math" panose="02040503050406030204" pitchFamily="18" charset="0"/>
                            </a:rPr>
                            <m:t>𝑖</m:t>
                          </m:r>
                        </m:sub>
                      </m:sSub>
                      <m:r>
                        <a:rPr lang="en-NZ" sz="1600" i="1">
                          <a:latin typeface="Cambria Math" panose="02040503050406030204" pitchFamily="18" charset="0"/>
                        </a:rPr>
                        <m:t>=</m:t>
                      </m:r>
                      <m:d>
                        <m:dPr>
                          <m:begChr m:val="⟨"/>
                          <m:endChr m:val="⟩"/>
                          <m:ctrlPr>
                            <a:rPr lang="en-NZ" sz="1600" i="1">
                              <a:latin typeface="Cambria Math" panose="02040503050406030204" pitchFamily="18" charset="0"/>
                            </a:rPr>
                          </m:ctrlPr>
                        </m:dPr>
                        <m:e>
                          <m:r>
                            <a:rPr lang="en-NZ" sz="1600" i="1">
                              <a:latin typeface="Cambria Math" panose="02040503050406030204" pitchFamily="18" charset="0"/>
                            </a:rPr>
                            <m:t>𝑃</m:t>
                          </m:r>
                        </m:e>
                      </m:d>
                      <m:sSup>
                        <m:sSupPr>
                          <m:ctrlPr>
                            <a:rPr lang="en-NZ" sz="1600" i="1">
                              <a:latin typeface="Cambria Math" panose="02040503050406030204" pitchFamily="18" charset="0"/>
                            </a:rPr>
                          </m:ctrlPr>
                        </m:sSupPr>
                        <m:e>
                          <m:d>
                            <m:dPr>
                              <m:begChr m:val="["/>
                              <m:endChr m:val="]"/>
                              <m:ctrlPr>
                                <a:rPr lang="en-NZ" sz="1600" i="1">
                                  <a:latin typeface="Cambria Math" panose="02040503050406030204" pitchFamily="18" charset="0"/>
                                </a:rPr>
                              </m:ctrlPr>
                            </m:dPr>
                            <m:e>
                              <m:f>
                                <m:fPr>
                                  <m:ctrlPr>
                                    <a:rPr lang="en-NZ" sz="1600" i="1">
                                      <a:latin typeface="Cambria Math" panose="02040503050406030204" pitchFamily="18" charset="0"/>
                                    </a:rPr>
                                  </m:ctrlPr>
                                </m:fPr>
                                <m:num>
                                  <m:sSub>
                                    <m:sSubPr>
                                      <m:ctrlPr>
                                        <a:rPr lang="en-NZ" sz="1600" i="1">
                                          <a:latin typeface="Cambria Math" panose="02040503050406030204" pitchFamily="18" charset="0"/>
                                        </a:rPr>
                                      </m:ctrlPr>
                                    </m:sSubPr>
                                    <m:e>
                                      <m:r>
                                        <a:rPr lang="en-NZ" sz="1600" i="1">
                                          <a:latin typeface="Cambria Math" panose="02040503050406030204" pitchFamily="18" charset="0"/>
                                        </a:rPr>
                                        <m:t>𝐾</m:t>
                                      </m:r>
                                    </m:e>
                                    <m:sub>
                                      <m:r>
                                        <m:rPr>
                                          <m:sty m:val="p"/>
                                        </m:rPr>
                                        <a:rPr lang="en-NZ" sz="1600">
                                          <a:latin typeface="Cambria Math" panose="02040503050406030204" pitchFamily="18" charset="0"/>
                                        </a:rPr>
                                        <m:t>industry</m:t>
                                      </m:r>
                                    </m:sub>
                                  </m:sSub>
                                </m:num>
                                <m:den>
                                  <m:d>
                                    <m:dPr>
                                      <m:begChr m:val="⟨"/>
                                      <m:endChr m:val="⟩"/>
                                      <m:ctrlPr>
                                        <a:rPr lang="en-NZ" sz="1600" i="1">
                                          <a:latin typeface="Cambria Math" panose="02040503050406030204" pitchFamily="18" charset="0"/>
                                        </a:rPr>
                                      </m:ctrlPr>
                                    </m:dPr>
                                    <m:e>
                                      <m:r>
                                        <a:rPr lang="en-NZ" sz="1600" i="1">
                                          <a:latin typeface="Cambria Math" panose="02040503050406030204" pitchFamily="18" charset="0"/>
                                        </a:rPr>
                                        <m:t>𝐾</m:t>
                                      </m:r>
                                    </m:e>
                                  </m:d>
                                </m:den>
                              </m:f>
                              <m:r>
                                <a:rPr lang="en-NZ" sz="1600" i="1">
                                  <a:latin typeface="Cambria Math" panose="02040503050406030204" pitchFamily="18" charset="0"/>
                                  <a:ea typeface="Cambria Math" panose="02040503050406030204" pitchFamily="18" charset="0"/>
                                </a:rPr>
                                <m:t>×</m:t>
                              </m:r>
                              <m:f>
                                <m:fPr>
                                  <m:ctrlPr>
                                    <a:rPr lang="en-NZ" sz="1600" i="1">
                                      <a:latin typeface="Cambria Math" panose="02040503050406030204" pitchFamily="18" charset="0"/>
                                    </a:rPr>
                                  </m:ctrlPr>
                                </m:fPr>
                                <m:num>
                                  <m:sSub>
                                    <m:sSubPr>
                                      <m:ctrlPr>
                                        <a:rPr lang="en-NZ" sz="1600" i="1">
                                          <a:latin typeface="Cambria Math" panose="02040503050406030204" pitchFamily="18" charset="0"/>
                                        </a:rPr>
                                      </m:ctrlPr>
                                    </m:sSubPr>
                                    <m:e>
                                      <m:r>
                                        <a:rPr lang="en-NZ" sz="1600" i="1">
                                          <a:latin typeface="Cambria Math" panose="02040503050406030204" pitchFamily="18" charset="0"/>
                                        </a:rPr>
                                        <m:t>𝐾</m:t>
                                      </m:r>
                                    </m:e>
                                    <m:sub>
                                      <m:r>
                                        <m:rPr>
                                          <m:sty m:val="p"/>
                                        </m:rPr>
                                        <a:rPr lang="en-NZ" sz="1600">
                                          <a:latin typeface="Cambria Math" panose="02040503050406030204" pitchFamily="18" charset="0"/>
                                        </a:rPr>
                                        <m:t>business</m:t>
                                      </m:r>
                                    </m:sub>
                                  </m:sSub>
                                </m:num>
                                <m:den>
                                  <m:sSub>
                                    <m:sSubPr>
                                      <m:ctrlPr>
                                        <a:rPr lang="en-NZ" sz="1600" i="1">
                                          <a:latin typeface="Cambria Math" panose="02040503050406030204" pitchFamily="18" charset="0"/>
                                        </a:rPr>
                                      </m:ctrlPr>
                                    </m:sSubPr>
                                    <m:e>
                                      <m:r>
                                        <a:rPr lang="en-NZ" sz="1600" i="1">
                                          <a:latin typeface="Cambria Math" panose="02040503050406030204" pitchFamily="18" charset="0"/>
                                        </a:rPr>
                                        <m:t>𝐾</m:t>
                                      </m:r>
                                    </m:e>
                                    <m:sub>
                                      <m:r>
                                        <m:rPr>
                                          <m:sty m:val="p"/>
                                        </m:rPr>
                                        <a:rPr lang="en-NZ" sz="1600">
                                          <a:latin typeface="Cambria Math" panose="02040503050406030204" pitchFamily="18" charset="0"/>
                                        </a:rPr>
                                        <m:t>industry</m:t>
                                      </m:r>
                                    </m:sub>
                                  </m:sSub>
                                </m:den>
                              </m:f>
                              <m:r>
                                <a:rPr lang="en-NZ" sz="1600" i="1">
                                  <a:latin typeface="Cambria Math" panose="02040503050406030204" pitchFamily="18" charset="0"/>
                                  <a:ea typeface="Cambria Math" panose="02040503050406030204" pitchFamily="18" charset="0"/>
                                </a:rPr>
                                <m:t>×</m:t>
                              </m:r>
                              <m:sSub>
                                <m:sSubPr>
                                  <m:ctrlPr>
                                    <a:rPr lang="en-NZ" sz="1600" i="1">
                                      <a:latin typeface="Cambria Math" panose="02040503050406030204" pitchFamily="18" charset="0"/>
                                    </a:rPr>
                                  </m:ctrlPr>
                                </m:sSubPr>
                                <m:e>
                                  <m:r>
                                    <a:rPr lang="en-NZ" sz="1600" i="1">
                                      <a:latin typeface="Cambria Math" panose="02040503050406030204" pitchFamily="18" charset="0"/>
                                    </a:rPr>
                                    <m:t>𝐾</m:t>
                                  </m:r>
                                </m:e>
                                <m:sub>
                                  <m:r>
                                    <m:rPr>
                                      <m:sty m:val="p"/>
                                    </m:rPr>
                                    <a:rPr lang="en-NZ" sz="1600">
                                      <a:latin typeface="Cambria Math" panose="02040503050406030204" pitchFamily="18" charset="0"/>
                                    </a:rPr>
                                    <m:t>role</m:t>
                                  </m:r>
                                  <m:r>
                                    <a:rPr lang="en-NZ" sz="1600">
                                      <a:latin typeface="Cambria Math" panose="02040503050406030204" pitchFamily="18" charset="0"/>
                                    </a:rPr>
                                    <m:t>, </m:t>
                                  </m:r>
                                  <m:r>
                                    <m:rPr>
                                      <m:sty m:val="p"/>
                                    </m:rPr>
                                    <a:rPr lang="en-NZ" sz="1600">
                                      <a:latin typeface="Cambria Math" panose="02040503050406030204" pitchFamily="18" charset="0"/>
                                    </a:rPr>
                                    <m:t>industry</m:t>
                                  </m:r>
                                </m:sub>
                              </m:sSub>
                            </m:e>
                          </m:d>
                        </m:e>
                        <m:sup>
                          <m:r>
                            <a:rPr lang="en-NZ" sz="1600" i="1">
                              <a:latin typeface="Cambria Math" panose="02040503050406030204" pitchFamily="18" charset="0"/>
                            </a:rPr>
                            <m:t>𝛼</m:t>
                          </m:r>
                        </m:sup>
                      </m:sSup>
                      <m:sSup>
                        <m:sSupPr>
                          <m:ctrlPr>
                            <a:rPr lang="en-NZ" sz="1600" i="1">
                              <a:latin typeface="Cambria Math" panose="02040503050406030204" pitchFamily="18" charset="0"/>
                            </a:rPr>
                          </m:ctrlPr>
                        </m:sSupPr>
                        <m:e>
                          <m:d>
                            <m:dPr>
                              <m:begChr m:val="["/>
                              <m:endChr m:val="]"/>
                              <m:ctrlPr>
                                <a:rPr lang="en-NZ" sz="1600" i="1">
                                  <a:latin typeface="Cambria Math" panose="02040503050406030204" pitchFamily="18" charset="0"/>
                                </a:rPr>
                              </m:ctrlPr>
                            </m:dPr>
                            <m:e>
                              <m:sSub>
                                <m:sSubPr>
                                  <m:ctrlPr>
                                    <a:rPr lang="en-NZ" sz="1600" i="1">
                                      <a:latin typeface="Cambria Math" panose="02040503050406030204" pitchFamily="18" charset="0"/>
                                    </a:rPr>
                                  </m:ctrlPr>
                                </m:sSubPr>
                                <m:e>
                                  <m:r>
                                    <a:rPr lang="en-NZ" sz="1600" i="1">
                                      <a:latin typeface="Cambria Math" panose="02040503050406030204" pitchFamily="18" charset="0"/>
                                    </a:rPr>
                                    <m:t>𝛽</m:t>
                                  </m:r>
                                </m:e>
                                <m:sub>
                                  <m:r>
                                    <m:rPr>
                                      <m:sty m:val="p"/>
                                    </m:rPr>
                                    <a:rPr lang="en-NZ" sz="1600">
                                      <a:latin typeface="Cambria Math" panose="02040503050406030204" pitchFamily="18" charset="0"/>
                                    </a:rPr>
                                    <m:t>role</m:t>
                                  </m:r>
                                </m:sub>
                              </m:sSub>
                              <m:r>
                                <a:rPr lang="en-NZ" sz="1600" i="1">
                                  <a:latin typeface="Cambria Math" panose="02040503050406030204" pitchFamily="18" charset="0"/>
                                  <a:ea typeface="Cambria Math" panose="02040503050406030204" pitchFamily="18" charset="0"/>
                                </a:rPr>
                                <m:t>×</m:t>
                              </m:r>
                              <m:f>
                                <m:fPr>
                                  <m:ctrlPr>
                                    <a:rPr lang="en-NZ" sz="1600" i="1">
                                      <a:latin typeface="Cambria Math" panose="02040503050406030204" pitchFamily="18" charset="0"/>
                                    </a:rPr>
                                  </m:ctrlPr>
                                </m:fPr>
                                <m:num>
                                  <m:sSub>
                                    <m:sSubPr>
                                      <m:ctrlPr>
                                        <a:rPr lang="en-NZ" sz="1600" i="1">
                                          <a:latin typeface="Cambria Math" panose="02040503050406030204" pitchFamily="18" charset="0"/>
                                        </a:rPr>
                                      </m:ctrlPr>
                                    </m:sSubPr>
                                    <m:e>
                                      <m:r>
                                        <a:rPr lang="en-NZ" sz="1600" i="1">
                                          <a:latin typeface="Cambria Math" panose="02040503050406030204" pitchFamily="18" charset="0"/>
                                        </a:rPr>
                                        <m:t>𝐻</m:t>
                                      </m:r>
                                    </m:e>
                                    <m:sub>
                                      <m:r>
                                        <a:rPr lang="en-NZ" sz="1600" i="1">
                                          <a:latin typeface="Cambria Math" panose="02040503050406030204" pitchFamily="18" charset="0"/>
                                        </a:rPr>
                                        <m:t>𝑖</m:t>
                                      </m:r>
                                    </m:sub>
                                  </m:sSub>
                                </m:num>
                                <m:den>
                                  <m:sSub>
                                    <m:sSubPr>
                                      <m:ctrlPr>
                                        <a:rPr lang="en-NZ" sz="1600" i="1">
                                          <a:latin typeface="Cambria Math" panose="02040503050406030204" pitchFamily="18" charset="0"/>
                                        </a:rPr>
                                      </m:ctrlPr>
                                    </m:sSubPr>
                                    <m:e>
                                      <m:r>
                                        <a:rPr lang="en-NZ" sz="1600" i="1">
                                          <a:latin typeface="Cambria Math" panose="02040503050406030204" pitchFamily="18" charset="0"/>
                                        </a:rPr>
                                        <m:t>⟨</m:t>
                                      </m:r>
                                      <m:r>
                                        <a:rPr lang="en-NZ" sz="1600" i="1">
                                          <a:latin typeface="Cambria Math" panose="02040503050406030204" pitchFamily="18" charset="0"/>
                                        </a:rPr>
                                        <m:t>𝐻</m:t>
                                      </m:r>
                                      <m:r>
                                        <a:rPr lang="en-NZ" sz="1600" i="1">
                                          <a:latin typeface="Cambria Math" panose="02040503050406030204" pitchFamily="18" charset="0"/>
                                        </a:rPr>
                                        <m:t>⟩</m:t>
                                      </m:r>
                                    </m:e>
                                    <m:sub>
                                      <m:r>
                                        <m:rPr>
                                          <m:sty m:val="p"/>
                                        </m:rPr>
                                        <a:rPr lang="en-NZ" sz="1600">
                                          <a:latin typeface="Cambria Math" panose="02040503050406030204" pitchFamily="18" charset="0"/>
                                        </a:rPr>
                                        <m:t>role</m:t>
                                      </m:r>
                                    </m:sub>
                                  </m:sSub>
                                </m:den>
                              </m:f>
                            </m:e>
                          </m:d>
                        </m:e>
                        <m:sup>
                          <m:r>
                            <a:rPr lang="en-NZ" sz="1600" i="1">
                              <a:latin typeface="Cambria Math" panose="02040503050406030204" pitchFamily="18" charset="0"/>
                            </a:rPr>
                            <m:t>1−</m:t>
                          </m:r>
                          <m:r>
                            <a:rPr lang="en-NZ" sz="1600" i="1">
                              <a:latin typeface="Cambria Math" panose="02040503050406030204" pitchFamily="18" charset="0"/>
                            </a:rPr>
                            <m:t>𝛼</m:t>
                          </m:r>
                        </m:sup>
                      </m:sSup>
                    </m:oMath>
                  </m:oMathPara>
                </a14:m>
                <a:endParaRPr lang="en-NZ" sz="1600" dirty="0"/>
              </a:p>
              <a:p>
                <a:pPr marL="0" lvl="1">
                  <a:lnSpc>
                    <a:spcPct val="110000"/>
                  </a:lnSpc>
                  <a:spcBef>
                    <a:spcPts val="300"/>
                  </a:spcBef>
                  <a:spcAft>
                    <a:spcPts val="300"/>
                  </a:spcAft>
                  <a:buClr>
                    <a:schemeClr val="accent1"/>
                  </a:buClr>
                </a:pPr>
                <a:endParaRPr lang="en-NZ" sz="1600" dirty="0">
                  <a:ea typeface="Roboto" panose="02000000000000000000" pitchFamily="2" charset="0"/>
                  <a:cs typeface="Roboto" panose="02000000000000000000" pitchFamily="2" charset="0"/>
                </a:endParaRPr>
              </a:p>
            </p:txBody>
          </p:sp>
        </mc:Choice>
        <mc:Fallback>
          <p:sp>
            <p:nvSpPr>
              <p:cNvPr id="4" name="TextBox 3">
                <a:extLst>
                  <a:ext uri="{FF2B5EF4-FFF2-40B4-BE49-F238E27FC236}">
                    <a16:creationId xmlns:a16="http://schemas.microsoft.com/office/drawing/2014/main" id="{14650D2F-7693-752D-0D22-FDED7C1C3550}"/>
                  </a:ext>
                </a:extLst>
              </p:cNvPr>
              <p:cNvSpPr txBox="1">
                <a:spLocks noRot="1" noChangeAspect="1" noMove="1" noResize="1" noEditPoints="1" noAdjustHandles="1" noChangeArrowheads="1" noChangeShapeType="1" noTextEdit="1"/>
              </p:cNvSpPr>
              <p:nvPr/>
            </p:nvSpPr>
            <p:spPr>
              <a:xfrm>
                <a:off x="773111" y="1035051"/>
                <a:ext cx="6821489" cy="749300"/>
              </a:xfrm>
              <a:prstGeom prst="rect">
                <a:avLst/>
              </a:prstGeom>
              <a:blipFill>
                <a:blip r:embed="rId3"/>
                <a:stretch>
                  <a:fillRect/>
                </a:stretch>
              </a:blipFill>
            </p:spPr>
            <p:txBody>
              <a:bodyPr/>
              <a:lstStyle/>
              <a:p>
                <a:r>
                  <a:rPr lang="en-NZ">
                    <a:noFill/>
                  </a:rPr>
                  <a:t> </a:t>
                </a:r>
              </a:p>
            </p:txBody>
          </p:sp>
        </mc:Fallback>
      </mc:AlternateContent>
      <p:sp>
        <p:nvSpPr>
          <p:cNvPr id="6" name="Speech Bubble: Rectangle with Corners Rounded 5">
            <a:extLst>
              <a:ext uri="{FF2B5EF4-FFF2-40B4-BE49-F238E27FC236}">
                <a16:creationId xmlns:a16="http://schemas.microsoft.com/office/drawing/2014/main" id="{FB1D1030-7390-B93C-B0C6-C3965903935D}"/>
              </a:ext>
            </a:extLst>
          </p:cNvPr>
          <p:cNvSpPr/>
          <p:nvPr/>
        </p:nvSpPr>
        <p:spPr>
          <a:xfrm>
            <a:off x="773111" y="2316609"/>
            <a:ext cx="1341439" cy="1130301"/>
          </a:xfrm>
          <a:prstGeom prst="wedgeRoundRectCallout">
            <a:avLst>
              <a:gd name="adj1" fmla="val -3059"/>
              <a:gd name="adj2" fmla="val -94298"/>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dirty="0">
                <a:latin typeface="+mj-lt"/>
              </a:rPr>
              <a:t>An individual’s personal productivity</a:t>
            </a:r>
          </a:p>
        </p:txBody>
      </p:sp>
      <p:sp>
        <p:nvSpPr>
          <p:cNvPr id="8" name="Speech Bubble: Rectangle with Corners Rounded 7">
            <a:extLst>
              <a:ext uri="{FF2B5EF4-FFF2-40B4-BE49-F238E27FC236}">
                <a16:creationId xmlns:a16="http://schemas.microsoft.com/office/drawing/2014/main" id="{6F06ADF4-B1EF-660E-3115-D25FD16BAF91}"/>
              </a:ext>
            </a:extLst>
          </p:cNvPr>
          <p:cNvSpPr/>
          <p:nvPr/>
        </p:nvSpPr>
        <p:spPr>
          <a:xfrm>
            <a:off x="1897061" y="3631059"/>
            <a:ext cx="1460500" cy="1130301"/>
          </a:xfrm>
          <a:prstGeom prst="wedgeRoundRectCallout">
            <a:avLst>
              <a:gd name="adj1" fmla="val -4798"/>
              <a:gd name="adj2" fmla="val -201040"/>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dirty="0">
                <a:latin typeface="+mj-lt"/>
              </a:rPr>
              <a:t>Industry average vs NZ average</a:t>
            </a:r>
          </a:p>
        </p:txBody>
      </p:sp>
      <p:sp>
        <p:nvSpPr>
          <p:cNvPr id="9" name="Speech Bubble: Rectangle with Corners Rounded 8">
            <a:extLst>
              <a:ext uri="{FF2B5EF4-FFF2-40B4-BE49-F238E27FC236}">
                <a16:creationId xmlns:a16="http://schemas.microsoft.com/office/drawing/2014/main" id="{75BCFE23-C619-FEFD-25CC-EB8947BB30E9}"/>
              </a:ext>
            </a:extLst>
          </p:cNvPr>
          <p:cNvSpPr/>
          <p:nvPr/>
        </p:nvSpPr>
        <p:spPr>
          <a:xfrm>
            <a:off x="2868611" y="2290068"/>
            <a:ext cx="1460500" cy="1130301"/>
          </a:xfrm>
          <a:prstGeom prst="wedgeRoundRectCallout">
            <a:avLst>
              <a:gd name="adj1" fmla="val -16972"/>
              <a:gd name="adj2" fmla="val -89242"/>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dirty="0">
                <a:latin typeface="+mj-lt"/>
              </a:rPr>
              <a:t>Firm average vs industry average</a:t>
            </a:r>
          </a:p>
        </p:txBody>
      </p:sp>
      <p:sp>
        <p:nvSpPr>
          <p:cNvPr id="11" name="Speech Bubble: Rectangle with Corners Rounded 10">
            <a:extLst>
              <a:ext uri="{FF2B5EF4-FFF2-40B4-BE49-F238E27FC236}">
                <a16:creationId xmlns:a16="http://schemas.microsoft.com/office/drawing/2014/main" id="{9970EB65-51EB-1539-00DB-E16BCDBDADF7}"/>
              </a:ext>
            </a:extLst>
          </p:cNvPr>
          <p:cNvSpPr/>
          <p:nvPr/>
        </p:nvSpPr>
        <p:spPr>
          <a:xfrm>
            <a:off x="4183855" y="3631059"/>
            <a:ext cx="1460500" cy="1130301"/>
          </a:xfrm>
          <a:prstGeom prst="wedgeRoundRectCallout">
            <a:avLst>
              <a:gd name="adj1" fmla="val -4798"/>
              <a:gd name="adj2" fmla="val -201040"/>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dirty="0">
                <a:latin typeface="+mj-lt"/>
              </a:rPr>
              <a:t>Influence of the role on an enterprise</a:t>
            </a:r>
          </a:p>
        </p:txBody>
      </p:sp>
      <p:sp>
        <p:nvSpPr>
          <p:cNvPr id="12" name="Speech Bubble: Rectangle with Corners Rounded 11">
            <a:extLst>
              <a:ext uri="{FF2B5EF4-FFF2-40B4-BE49-F238E27FC236}">
                <a16:creationId xmlns:a16="http://schemas.microsoft.com/office/drawing/2014/main" id="{12E7B3D8-09B0-D97D-AA97-F103ADC5E814}"/>
              </a:ext>
            </a:extLst>
          </p:cNvPr>
          <p:cNvSpPr/>
          <p:nvPr/>
        </p:nvSpPr>
        <p:spPr>
          <a:xfrm>
            <a:off x="5083172" y="2290068"/>
            <a:ext cx="1460500" cy="1130301"/>
          </a:xfrm>
          <a:prstGeom prst="wedgeRoundRectCallout">
            <a:avLst>
              <a:gd name="adj1" fmla="val -10015"/>
              <a:gd name="adj2" fmla="val -88118"/>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dirty="0">
                <a:latin typeface="+mj-lt"/>
              </a:rPr>
              <a:t>Amount that human capability matters for a given role level</a:t>
            </a:r>
          </a:p>
        </p:txBody>
      </p:sp>
      <p:sp>
        <p:nvSpPr>
          <p:cNvPr id="13" name="Speech Bubble: Rectangle with Corners Rounded 12">
            <a:extLst>
              <a:ext uri="{FF2B5EF4-FFF2-40B4-BE49-F238E27FC236}">
                <a16:creationId xmlns:a16="http://schemas.microsoft.com/office/drawing/2014/main" id="{1D938FEA-94F0-2B5C-95CF-9CA8AAB2A76D}"/>
              </a:ext>
            </a:extLst>
          </p:cNvPr>
          <p:cNvSpPr/>
          <p:nvPr/>
        </p:nvSpPr>
        <p:spPr>
          <a:xfrm>
            <a:off x="6516689" y="3631059"/>
            <a:ext cx="1460500" cy="1130301"/>
          </a:xfrm>
          <a:prstGeom prst="wedgeRoundRectCallout">
            <a:avLst>
              <a:gd name="adj1" fmla="val -36972"/>
              <a:gd name="adj2" fmla="val -203849"/>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1400" dirty="0">
                <a:latin typeface="+mj-lt"/>
              </a:rPr>
              <a:t>An individual’s human capability vs the average for their role</a:t>
            </a:r>
          </a:p>
        </p:txBody>
      </p:sp>
    </p:spTree>
    <p:extLst>
      <p:ext uri="{BB962C8B-B14F-4D97-AF65-F5344CB8AC3E}">
        <p14:creationId xmlns:p14="http://schemas.microsoft.com/office/powerpoint/2010/main" val="265599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1AF1-5DFC-0644-A018-5B56BE484A3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A881FC1-3C43-95E5-6395-45FDE5E4093D}"/>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Spread of profitability of New Zealand dairy farms</a:t>
            </a:r>
          </a:p>
        </p:txBody>
      </p:sp>
      <p:pic>
        <p:nvPicPr>
          <p:cNvPr id="5" name="Picture 4">
            <a:extLst>
              <a:ext uri="{FF2B5EF4-FFF2-40B4-BE49-F238E27FC236}">
                <a16:creationId xmlns:a16="http://schemas.microsoft.com/office/drawing/2014/main" id="{20A1FC89-6258-2887-5520-4C25350F0A82}"/>
              </a:ext>
            </a:extLst>
          </p:cNvPr>
          <p:cNvPicPr>
            <a:picLocks noChangeAspect="1"/>
          </p:cNvPicPr>
          <p:nvPr/>
        </p:nvPicPr>
        <p:blipFill>
          <a:blip r:embed="rId3"/>
          <a:stretch>
            <a:fillRect/>
          </a:stretch>
        </p:blipFill>
        <p:spPr>
          <a:xfrm>
            <a:off x="1543539" y="1408349"/>
            <a:ext cx="4892708" cy="2845575"/>
          </a:xfrm>
          <a:prstGeom prst="rect">
            <a:avLst/>
          </a:prstGeom>
        </p:spPr>
      </p:pic>
    </p:spTree>
    <p:extLst>
      <p:ext uri="{BB962C8B-B14F-4D97-AF65-F5344CB8AC3E}">
        <p14:creationId xmlns:p14="http://schemas.microsoft.com/office/powerpoint/2010/main" val="2939557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89F3D-2D35-AFA5-8FC2-0552D7F1418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6610023-B6C5-7BEA-6276-77E7B44DB5DC}"/>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Dashboard for a training programme</a:t>
            </a:r>
          </a:p>
        </p:txBody>
      </p:sp>
      <p:pic>
        <p:nvPicPr>
          <p:cNvPr id="21" name="Picture 20">
            <a:extLst>
              <a:ext uri="{FF2B5EF4-FFF2-40B4-BE49-F238E27FC236}">
                <a16:creationId xmlns:a16="http://schemas.microsoft.com/office/drawing/2014/main" id="{84380E6D-270E-B182-3228-032D6CCB162D}"/>
              </a:ext>
            </a:extLst>
          </p:cNvPr>
          <p:cNvPicPr>
            <a:picLocks noChangeAspect="1"/>
          </p:cNvPicPr>
          <p:nvPr/>
        </p:nvPicPr>
        <p:blipFill>
          <a:blip r:embed="rId3"/>
          <a:stretch>
            <a:fillRect/>
          </a:stretch>
        </p:blipFill>
        <p:spPr>
          <a:xfrm>
            <a:off x="782754" y="970328"/>
            <a:ext cx="7512281" cy="3582491"/>
          </a:xfrm>
          <a:prstGeom prst="rect">
            <a:avLst/>
          </a:prstGeom>
        </p:spPr>
      </p:pic>
    </p:spTree>
    <p:extLst>
      <p:ext uri="{BB962C8B-B14F-4D97-AF65-F5344CB8AC3E}">
        <p14:creationId xmlns:p14="http://schemas.microsoft.com/office/powerpoint/2010/main" val="4050717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89F3D-2D35-AFA5-8FC2-0552D7F1418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6610023-B6C5-7BEA-6276-77E7B44DB5DC}"/>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Comparing programme impacts on productivity</a:t>
            </a:r>
          </a:p>
        </p:txBody>
      </p:sp>
      <p:pic>
        <p:nvPicPr>
          <p:cNvPr id="6" name="Picture 5">
            <a:extLst>
              <a:ext uri="{FF2B5EF4-FFF2-40B4-BE49-F238E27FC236}">
                <a16:creationId xmlns:a16="http://schemas.microsoft.com/office/drawing/2014/main" id="{76B9C03E-36D1-059A-6DE8-F707A53803B2}"/>
              </a:ext>
            </a:extLst>
          </p:cNvPr>
          <p:cNvPicPr>
            <a:picLocks noChangeAspect="1"/>
          </p:cNvPicPr>
          <p:nvPr/>
        </p:nvPicPr>
        <p:blipFill>
          <a:blip r:embed="rId3"/>
          <a:stretch>
            <a:fillRect/>
          </a:stretch>
        </p:blipFill>
        <p:spPr>
          <a:xfrm>
            <a:off x="684212" y="1394298"/>
            <a:ext cx="7443788" cy="2377164"/>
          </a:xfrm>
          <a:prstGeom prst="rect">
            <a:avLst/>
          </a:prstGeom>
        </p:spPr>
      </p:pic>
    </p:spTree>
    <p:extLst>
      <p:ext uri="{BB962C8B-B14F-4D97-AF65-F5344CB8AC3E}">
        <p14:creationId xmlns:p14="http://schemas.microsoft.com/office/powerpoint/2010/main" val="526960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A90C6-BCB4-FD48-EA1F-7FC2A88ABB0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2B21E75-DD1F-2985-3F56-30CEB605D213}"/>
              </a:ext>
            </a:extLst>
          </p:cNvPr>
          <p:cNvSpPr txBox="1">
            <a:spLocks noChangeAspect="1"/>
          </p:cNvSpPr>
          <p:nvPr/>
        </p:nvSpPr>
        <p:spPr>
          <a:xfrm>
            <a:off x="684212" y="195487"/>
            <a:ext cx="7781607" cy="307306"/>
          </a:xfrm>
          <a:prstGeom prst="rect">
            <a:avLst/>
          </a:prstGeom>
        </p:spPr>
        <p:txBody>
          <a:bodyPr>
            <a:noAutofit/>
          </a:bodyPr>
          <a:lstStyle>
            <a:lvl1pPr algn="l" defTabSz="685800" rtl="0" eaLnBrk="1" latinLnBrk="0" hangingPunct="1">
              <a:lnSpc>
                <a:spcPct val="90000"/>
              </a:lnSpc>
              <a:spcBef>
                <a:spcPct val="0"/>
              </a:spcBef>
              <a:buNone/>
              <a:defRPr sz="2400" b="1" kern="1200">
                <a:solidFill>
                  <a:schemeClr val="tx1"/>
                </a:solidFill>
                <a:latin typeface="+mj-lt"/>
                <a:ea typeface="+mj-ea"/>
                <a:cs typeface="+mj-cs"/>
              </a:defRPr>
            </a:lvl1pPr>
          </a:lstStyle>
          <a:p>
            <a:r>
              <a:rPr lang="en-NZ" dirty="0">
                <a:solidFill>
                  <a:schemeClr val="bg1"/>
                </a:solidFill>
                <a:latin typeface="Roboto" panose="02000000000000000000" pitchFamily="2" charset="0"/>
                <a:ea typeface="Roboto" panose="02000000000000000000" pitchFamily="2" charset="0"/>
                <a:cs typeface="Roboto" panose="02000000000000000000" pitchFamily="2" charset="0"/>
              </a:rPr>
              <a:t>Where next?</a:t>
            </a:r>
          </a:p>
        </p:txBody>
      </p:sp>
      <p:pic>
        <p:nvPicPr>
          <p:cNvPr id="4" name="Picture 3">
            <a:extLst>
              <a:ext uri="{FF2B5EF4-FFF2-40B4-BE49-F238E27FC236}">
                <a16:creationId xmlns:a16="http://schemas.microsoft.com/office/drawing/2014/main" id="{F311A3DE-C0EF-C14C-5A93-C1F11F08B44D}"/>
              </a:ext>
            </a:extLst>
          </p:cNvPr>
          <p:cNvPicPr>
            <a:picLocks noChangeAspect="1"/>
          </p:cNvPicPr>
          <p:nvPr/>
        </p:nvPicPr>
        <p:blipFill>
          <a:blip r:embed="rId3"/>
          <a:stretch>
            <a:fillRect/>
          </a:stretch>
        </p:blipFill>
        <p:spPr>
          <a:xfrm>
            <a:off x="1793629" y="1018442"/>
            <a:ext cx="4812323" cy="3609242"/>
          </a:xfrm>
          <a:prstGeom prst="roundRect">
            <a:avLst>
              <a:gd name="adj" fmla="val 8005"/>
            </a:avLst>
          </a:prstGeom>
        </p:spPr>
      </p:pic>
    </p:spTree>
    <p:extLst>
      <p:ext uri="{BB962C8B-B14F-4D97-AF65-F5344CB8AC3E}">
        <p14:creationId xmlns:p14="http://schemas.microsoft.com/office/powerpoint/2010/main" val="3243840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40279919"/>
      </p:ext>
    </p:extLst>
  </p:cSld>
  <p:clrMapOvr>
    <a:masterClrMapping/>
  </p:clrMapOvr>
</p:sld>
</file>

<file path=ppt/theme/theme1.xml><?xml version="1.0" encoding="utf-8"?>
<a:theme xmlns:a="http://schemas.openxmlformats.org/drawingml/2006/main" name="Office Theme">
  <a:themeElements>
    <a:clrScheme name="Scarlatti 2025">
      <a:dk1>
        <a:sysClr val="windowText" lastClr="000000"/>
      </a:dk1>
      <a:lt1>
        <a:sysClr val="window" lastClr="FFFFFF"/>
      </a:lt1>
      <a:dk2>
        <a:srgbClr val="F8DDC4"/>
      </a:dk2>
      <a:lt2>
        <a:srgbClr val="F8F4EF"/>
      </a:lt2>
      <a:accent1>
        <a:srgbClr val="E4813F"/>
      </a:accent1>
      <a:accent2>
        <a:srgbClr val="3C3C3C"/>
      </a:accent2>
      <a:accent3>
        <a:srgbClr val="1B998B"/>
      </a:accent3>
      <a:accent4>
        <a:srgbClr val="CCB99F"/>
      </a:accent4>
      <a:accent5>
        <a:srgbClr val="726C60"/>
      </a:accent5>
      <a:accent6>
        <a:srgbClr val="084C61"/>
      </a:accent6>
      <a:hlink>
        <a:srgbClr val="3C3C3C"/>
      </a:hlink>
      <a:folHlink>
        <a:srgbClr val="3C3C3C"/>
      </a:folHlink>
    </a:clrScheme>
    <a:fontScheme name="Custom 1">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defTabSz="180000">
          <a:defRPr sz="1400" dirty="0" smtClean="0"/>
        </a:defPPr>
      </a:lstStyle>
    </a:txDef>
  </a:objectDefaults>
  <a:extraClrSchemeLst/>
  <a:extLst>
    <a:ext uri="{05A4C25C-085E-4340-85A3-A5531E510DB2}">
      <thm15:themeFamily xmlns:thm15="http://schemas.microsoft.com/office/thememl/2012/main" name="Scarlatti PowerPoint presentation-only with inspiration and master slides wide-screen July 2025_v1_1 (KG)" id="{1E5EF9F6-8733-4EC9-982C-EED2E002FB0B}" vid="{D2D6E3FC-D4B2-4728-86CC-FE8DEE2DB6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d462b7-cb72-49f0-ae83-d6cf3d9603b8" xsi:nil="true"/>
    <lcf76f155ced4ddcb4097134ff3c332f xmlns="b82c0890-db37-4f7b-86b1-28861ffcc90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41C507-D0A9-4798-B00D-9D5FDFEDA54B}">
  <ds:schemaRefs>
    <ds:schemaRef ds:uri="http://schemas.microsoft.com/sharepoint/v3/contenttype/forms"/>
  </ds:schemaRefs>
</ds:datastoreItem>
</file>

<file path=customXml/itemProps2.xml><?xml version="1.0" encoding="utf-8"?>
<ds:datastoreItem xmlns:ds="http://schemas.openxmlformats.org/officeDocument/2006/customXml" ds:itemID="{BF18F9BE-E675-43D6-93D1-6513A343F412}">
  <ds:schemaRefs>
    <ds:schemaRef ds:uri="http://schemas.microsoft.com/office/2006/metadata/properties"/>
    <ds:schemaRef ds:uri="http://schemas.microsoft.com/office/infopath/2007/PartnerControls"/>
    <ds:schemaRef ds:uri="b65608bd-8a0c-4756-bf14-24969d793b4f"/>
    <ds:schemaRef ds:uri="072ceea0-9841-4292-9c54-9f819cdc8282"/>
  </ds:schemaRefs>
</ds:datastoreItem>
</file>

<file path=customXml/itemProps3.xml><?xml version="1.0" encoding="utf-8"?>
<ds:datastoreItem xmlns:ds="http://schemas.openxmlformats.org/officeDocument/2006/customXml" ds:itemID="{970B61B7-5321-4E9E-9ACE-B2618E96AB0D}"/>
</file>

<file path=docProps/app.xml><?xml version="1.0" encoding="utf-8"?>
<Properties xmlns="http://schemas.openxmlformats.org/officeDocument/2006/extended-properties" xmlns:vt="http://schemas.openxmlformats.org/officeDocument/2006/docPropsVTypes">
  <Template>Scarlatti PowerPoint presentation-only with inspiration and master slides wide-screen July 2025_v1_1 (KG)</Template>
  <TotalTime>1428</TotalTime>
  <Words>1501</Words>
  <Application>Microsoft Office PowerPoint</Application>
  <PresentationFormat>On-screen Show (16:9)</PresentationFormat>
  <Paragraphs>156</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Cambria Math</vt:lpstr>
      <vt:lpstr>Courier New</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 Barker</dc:creator>
  <cp:lastModifiedBy>Adam Barker</cp:lastModifiedBy>
  <cp:revision>1</cp:revision>
  <dcterms:created xsi:type="dcterms:W3CDTF">2026-10-04T22:51:09Z</dcterms:created>
  <dcterms:modified xsi:type="dcterms:W3CDTF">2026-10-05T22:39:57Z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1100.00000000000</vt:lpwstr>
  </property>
  <property fmtid="{D5CDD505-2E9C-101B-9397-08002B2CF9AE}" pid="3" name="ContentTypeId">
    <vt:lpwstr>0x0101003A177CB127539E4086E72E9693BEB61C</vt:lpwstr>
  </property>
  <property fmtid="{D5CDD505-2E9C-101B-9397-08002B2CF9AE}" pid="4" name="MediaServiceImageTags">
    <vt:lpwstr/>
  </property>
</Properties>
</file>